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72" r:id="rId2"/>
    <p:sldId id="301" r:id="rId3"/>
    <p:sldId id="300" r:id="rId4"/>
    <p:sldId id="302" r:id="rId5"/>
    <p:sldId id="308" r:id="rId6"/>
    <p:sldId id="303" r:id="rId7"/>
    <p:sldId id="311" r:id="rId8"/>
    <p:sldId id="325" r:id="rId9"/>
    <p:sldId id="312" r:id="rId10"/>
    <p:sldId id="310" r:id="rId11"/>
    <p:sldId id="313" r:id="rId12"/>
    <p:sldId id="314" r:id="rId13"/>
    <p:sldId id="315" r:id="rId14"/>
    <p:sldId id="326" r:id="rId15"/>
    <p:sldId id="317" r:id="rId16"/>
    <p:sldId id="316" r:id="rId17"/>
    <p:sldId id="327" r:id="rId18"/>
    <p:sldId id="328" r:id="rId19"/>
    <p:sldId id="329" r:id="rId20"/>
  </p:sldIdLst>
  <p:sldSz cx="9144000" cy="6858000" type="screen4x3"/>
  <p:notesSz cx="7010400" cy="9296400"/>
  <p:custDataLst>
    <p:tags r:id="rId23"/>
  </p:custDataLst>
  <p:defaultTextStyle>
    <a:defPPr>
      <a:defRPr lang="en-US"/>
    </a:defPPr>
    <a:lvl1pPr algn="l" rtl="0" fontAlgn="base">
      <a:spcBef>
        <a:spcPct val="0"/>
      </a:spcBef>
      <a:spcAft>
        <a:spcPct val="0"/>
      </a:spcAft>
      <a:defRPr sz="1600" kern="1200">
        <a:solidFill>
          <a:schemeClr val="tx1"/>
        </a:solidFill>
        <a:latin typeface="Arial" pitchFamily="34" charset="0"/>
        <a:ea typeface="Geneva"/>
        <a:cs typeface="Geneva"/>
      </a:defRPr>
    </a:lvl1pPr>
    <a:lvl2pPr marL="457200" algn="l" rtl="0" fontAlgn="base">
      <a:spcBef>
        <a:spcPct val="0"/>
      </a:spcBef>
      <a:spcAft>
        <a:spcPct val="0"/>
      </a:spcAft>
      <a:defRPr sz="1600" kern="1200">
        <a:solidFill>
          <a:schemeClr val="tx1"/>
        </a:solidFill>
        <a:latin typeface="Arial" pitchFamily="34" charset="0"/>
        <a:ea typeface="Geneva"/>
        <a:cs typeface="Geneva"/>
      </a:defRPr>
    </a:lvl2pPr>
    <a:lvl3pPr marL="914400" algn="l" rtl="0" fontAlgn="base">
      <a:spcBef>
        <a:spcPct val="0"/>
      </a:spcBef>
      <a:spcAft>
        <a:spcPct val="0"/>
      </a:spcAft>
      <a:defRPr sz="1600" kern="1200">
        <a:solidFill>
          <a:schemeClr val="tx1"/>
        </a:solidFill>
        <a:latin typeface="Arial" pitchFamily="34" charset="0"/>
        <a:ea typeface="Geneva"/>
        <a:cs typeface="Geneva"/>
      </a:defRPr>
    </a:lvl3pPr>
    <a:lvl4pPr marL="1371600" algn="l" rtl="0" fontAlgn="base">
      <a:spcBef>
        <a:spcPct val="0"/>
      </a:spcBef>
      <a:spcAft>
        <a:spcPct val="0"/>
      </a:spcAft>
      <a:defRPr sz="1600" kern="1200">
        <a:solidFill>
          <a:schemeClr val="tx1"/>
        </a:solidFill>
        <a:latin typeface="Arial" pitchFamily="34" charset="0"/>
        <a:ea typeface="Geneva"/>
        <a:cs typeface="Geneva"/>
      </a:defRPr>
    </a:lvl4pPr>
    <a:lvl5pPr marL="1828800" algn="l" rtl="0" fontAlgn="base">
      <a:spcBef>
        <a:spcPct val="0"/>
      </a:spcBef>
      <a:spcAft>
        <a:spcPct val="0"/>
      </a:spcAft>
      <a:defRPr sz="1600" kern="1200">
        <a:solidFill>
          <a:schemeClr val="tx1"/>
        </a:solidFill>
        <a:latin typeface="Arial" pitchFamily="34" charset="0"/>
        <a:ea typeface="Geneva"/>
        <a:cs typeface="Geneva"/>
      </a:defRPr>
    </a:lvl5pPr>
    <a:lvl6pPr marL="2286000" algn="l" defTabSz="914400" rtl="0" eaLnBrk="1" latinLnBrk="0" hangingPunct="1">
      <a:defRPr sz="1600" kern="1200">
        <a:solidFill>
          <a:schemeClr val="tx1"/>
        </a:solidFill>
        <a:latin typeface="Arial" pitchFamily="34" charset="0"/>
        <a:ea typeface="Geneva"/>
        <a:cs typeface="Geneva"/>
      </a:defRPr>
    </a:lvl6pPr>
    <a:lvl7pPr marL="2743200" algn="l" defTabSz="914400" rtl="0" eaLnBrk="1" latinLnBrk="0" hangingPunct="1">
      <a:defRPr sz="1600" kern="1200">
        <a:solidFill>
          <a:schemeClr val="tx1"/>
        </a:solidFill>
        <a:latin typeface="Arial" pitchFamily="34" charset="0"/>
        <a:ea typeface="Geneva"/>
        <a:cs typeface="Geneva"/>
      </a:defRPr>
    </a:lvl7pPr>
    <a:lvl8pPr marL="3200400" algn="l" defTabSz="914400" rtl="0" eaLnBrk="1" latinLnBrk="0" hangingPunct="1">
      <a:defRPr sz="1600" kern="1200">
        <a:solidFill>
          <a:schemeClr val="tx1"/>
        </a:solidFill>
        <a:latin typeface="Arial" pitchFamily="34" charset="0"/>
        <a:ea typeface="Geneva"/>
        <a:cs typeface="Geneva"/>
      </a:defRPr>
    </a:lvl8pPr>
    <a:lvl9pPr marL="3657600" algn="l" defTabSz="914400" rtl="0" eaLnBrk="1" latinLnBrk="0" hangingPunct="1">
      <a:defRPr sz="1600" kern="1200">
        <a:solidFill>
          <a:schemeClr val="tx1"/>
        </a:solidFill>
        <a:latin typeface="Arial" pitchFamily="34" charset="0"/>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1C6"/>
    <a:srgbClr val="002395"/>
    <a:srgbClr val="002D72"/>
    <a:srgbClr val="1B83BD"/>
    <a:srgbClr val="6AADE4"/>
    <a:srgbClr val="E1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B6E91-0B44-4DBE-8F64-AD3F5259E4AB}" v="207" dt="2025-01-10T18:53:41.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94629" autoAdjust="0"/>
  </p:normalViewPr>
  <p:slideViewPr>
    <p:cSldViewPr>
      <p:cViewPr varScale="1">
        <p:scale>
          <a:sx n="107" d="100"/>
          <a:sy n="107" d="100"/>
        </p:scale>
        <p:origin x="10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Demasco" userId="09b1805d7141d229" providerId="LiveId" clId="{B7BB6E91-0B44-4DBE-8F64-AD3F5259E4AB}"/>
    <pc:docChg chg="undo custSel addSld delSld modSld sldOrd">
      <pc:chgData name="Joseph Demasco" userId="09b1805d7141d229" providerId="LiveId" clId="{B7BB6E91-0B44-4DBE-8F64-AD3F5259E4AB}" dt="2025-01-10T18:53:43.268" v="1879" actId="22"/>
      <pc:docMkLst>
        <pc:docMk/>
      </pc:docMkLst>
      <pc:sldChg chg="add del">
        <pc:chgData name="Joseph Demasco" userId="09b1805d7141d229" providerId="LiveId" clId="{B7BB6E91-0B44-4DBE-8F64-AD3F5259E4AB}" dt="2025-01-09T20:07:50.357" v="239"/>
        <pc:sldMkLst>
          <pc:docMk/>
          <pc:sldMk cId="1321814802" sldId="260"/>
        </pc:sldMkLst>
      </pc:sldChg>
      <pc:sldChg chg="add del">
        <pc:chgData name="Joseph Demasco" userId="09b1805d7141d229" providerId="LiveId" clId="{B7BB6E91-0B44-4DBE-8F64-AD3F5259E4AB}" dt="2025-01-09T20:07:50.357" v="239"/>
        <pc:sldMkLst>
          <pc:docMk/>
          <pc:sldMk cId="1702444835" sldId="261"/>
        </pc:sldMkLst>
      </pc:sldChg>
      <pc:sldChg chg="add del">
        <pc:chgData name="Joseph Demasco" userId="09b1805d7141d229" providerId="LiveId" clId="{B7BB6E91-0B44-4DBE-8F64-AD3F5259E4AB}" dt="2025-01-09T20:07:50.357" v="239"/>
        <pc:sldMkLst>
          <pc:docMk/>
          <pc:sldMk cId="71933107" sldId="262"/>
        </pc:sldMkLst>
      </pc:sldChg>
      <pc:sldChg chg="modSp mod">
        <pc:chgData name="Joseph Demasco" userId="09b1805d7141d229" providerId="LiveId" clId="{B7BB6E91-0B44-4DBE-8F64-AD3F5259E4AB}" dt="2025-01-09T19:57:03.583" v="19" actId="20577"/>
        <pc:sldMkLst>
          <pc:docMk/>
          <pc:sldMk cId="1400114431" sldId="272"/>
        </pc:sldMkLst>
        <pc:spChg chg="mod">
          <ac:chgData name="Joseph Demasco" userId="09b1805d7141d229" providerId="LiveId" clId="{B7BB6E91-0B44-4DBE-8F64-AD3F5259E4AB}" dt="2025-01-09T19:57:03.583" v="19" actId="20577"/>
          <ac:spMkLst>
            <pc:docMk/>
            <pc:sldMk cId="1400114431" sldId="272"/>
            <ac:spMk id="3" creationId="{00000000-0000-0000-0000-000000000000}"/>
          </ac:spMkLst>
        </pc:spChg>
      </pc:sldChg>
      <pc:sldChg chg="addSp delSp modSp mod">
        <pc:chgData name="Joseph Demasco" userId="09b1805d7141d229" providerId="LiveId" clId="{B7BB6E91-0B44-4DBE-8F64-AD3F5259E4AB}" dt="2025-01-10T18:43:47.452" v="1873" actId="20577"/>
        <pc:sldMkLst>
          <pc:docMk/>
          <pc:sldMk cId="1917011394" sldId="300"/>
        </pc:sldMkLst>
        <pc:spChg chg="del">
          <ac:chgData name="Joseph Demasco" userId="09b1805d7141d229" providerId="LiveId" clId="{B7BB6E91-0B44-4DBE-8F64-AD3F5259E4AB}" dt="2025-01-09T19:58:49.544" v="56" actId="478"/>
          <ac:spMkLst>
            <pc:docMk/>
            <pc:sldMk cId="1917011394" sldId="300"/>
            <ac:spMk id="5" creationId="{1CCBE345-697F-3CC9-A435-0853E95CE1BF}"/>
          </ac:spMkLst>
        </pc:spChg>
        <pc:spChg chg="add mod">
          <ac:chgData name="Joseph Demasco" userId="09b1805d7141d229" providerId="LiveId" clId="{B7BB6E91-0B44-4DBE-8F64-AD3F5259E4AB}" dt="2025-01-10T18:43:47.452" v="1873" actId="20577"/>
          <ac:spMkLst>
            <pc:docMk/>
            <pc:sldMk cId="1917011394" sldId="300"/>
            <ac:spMk id="6" creationId="{BBD6B411-7A91-73C0-9920-D1674C87382E}"/>
          </ac:spMkLst>
        </pc:spChg>
        <pc:spChg chg="mod">
          <ac:chgData name="Joseph Demasco" userId="09b1805d7141d229" providerId="LiveId" clId="{B7BB6E91-0B44-4DBE-8F64-AD3F5259E4AB}" dt="2025-01-09T19:58:36.511" v="54" actId="20577"/>
          <ac:spMkLst>
            <pc:docMk/>
            <pc:sldMk cId="1917011394" sldId="300"/>
            <ac:spMk id="125954" creationId="{00000000-0000-0000-0000-000000000000}"/>
          </ac:spMkLst>
        </pc:spChg>
        <pc:graphicFrameChg chg="del">
          <ac:chgData name="Joseph Demasco" userId="09b1805d7141d229" providerId="LiveId" clId="{B7BB6E91-0B44-4DBE-8F64-AD3F5259E4AB}" dt="2025-01-09T19:58:47.336" v="55" actId="478"/>
          <ac:graphicFrameMkLst>
            <pc:docMk/>
            <pc:sldMk cId="1917011394" sldId="300"/>
            <ac:graphicFrameMk id="4" creationId="{9DE21382-1C31-3FB9-8B15-28EA833175AF}"/>
          </ac:graphicFrameMkLst>
        </pc:graphicFrameChg>
      </pc:sldChg>
      <pc:sldChg chg="addSp delSp modSp mod modAnim">
        <pc:chgData name="Joseph Demasco" userId="09b1805d7141d229" providerId="LiveId" clId="{B7BB6E91-0B44-4DBE-8F64-AD3F5259E4AB}" dt="2025-01-09T20:06:59.559" v="237" actId="20577"/>
        <pc:sldMkLst>
          <pc:docMk/>
          <pc:sldMk cId="3478429796" sldId="301"/>
        </pc:sldMkLst>
        <pc:spChg chg="mod">
          <ac:chgData name="Joseph Demasco" userId="09b1805d7141d229" providerId="LiveId" clId="{B7BB6E91-0B44-4DBE-8F64-AD3F5259E4AB}" dt="2025-01-09T20:06:59.559" v="237" actId="20577"/>
          <ac:spMkLst>
            <pc:docMk/>
            <pc:sldMk cId="3478429796" sldId="301"/>
            <ac:spMk id="2" creationId="{00000000-0000-0000-0000-000000000000}"/>
          </ac:spMkLst>
        </pc:spChg>
        <pc:spChg chg="del mod">
          <ac:chgData name="Joseph Demasco" userId="09b1805d7141d229" providerId="LiveId" clId="{B7BB6E91-0B44-4DBE-8F64-AD3F5259E4AB}" dt="2025-01-09T19:57:51.481" v="21" actId="478"/>
          <ac:spMkLst>
            <pc:docMk/>
            <pc:sldMk cId="3478429796" sldId="301"/>
            <ac:spMk id="5" creationId="{A8D453BF-54B3-F3CC-3F51-621C985E6150}"/>
          </ac:spMkLst>
        </pc:spChg>
        <pc:spChg chg="del">
          <ac:chgData name="Joseph Demasco" userId="09b1805d7141d229" providerId="LiveId" clId="{B7BB6E91-0B44-4DBE-8F64-AD3F5259E4AB}" dt="2025-01-09T19:57:56.088" v="22" actId="478"/>
          <ac:spMkLst>
            <pc:docMk/>
            <pc:sldMk cId="3478429796" sldId="301"/>
            <ac:spMk id="9" creationId="{C0B65236-94BC-DB69-BD88-64839F4E66AC}"/>
          </ac:spMkLst>
        </pc:spChg>
        <pc:spChg chg="del">
          <ac:chgData name="Joseph Demasco" userId="09b1805d7141d229" providerId="LiveId" clId="{B7BB6E91-0B44-4DBE-8F64-AD3F5259E4AB}" dt="2025-01-09T19:57:58.441" v="23" actId="478"/>
          <ac:spMkLst>
            <pc:docMk/>
            <pc:sldMk cId="3478429796" sldId="301"/>
            <ac:spMk id="10" creationId="{1A955B93-C3EE-C371-9CF5-3F93ECD1DE68}"/>
          </ac:spMkLst>
        </pc:spChg>
        <pc:spChg chg="add del mod">
          <ac:chgData name="Joseph Demasco" userId="09b1805d7141d229" providerId="LiveId" clId="{B7BB6E91-0B44-4DBE-8F64-AD3F5259E4AB}" dt="2025-01-09T19:58:01.544" v="24" actId="478"/>
          <ac:spMkLst>
            <pc:docMk/>
            <pc:sldMk cId="3478429796" sldId="301"/>
            <ac:spMk id="12" creationId="{D3B2179E-1468-AA3C-8500-0983112E0C73}"/>
          </ac:spMkLst>
        </pc:spChg>
        <pc:spChg chg="add mod">
          <ac:chgData name="Joseph Demasco" userId="09b1805d7141d229" providerId="LiveId" clId="{B7BB6E91-0B44-4DBE-8F64-AD3F5259E4AB}" dt="2025-01-09T20:06:26.348" v="222"/>
          <ac:spMkLst>
            <pc:docMk/>
            <pc:sldMk cId="3478429796" sldId="301"/>
            <ac:spMk id="13" creationId="{29F12924-02F9-FBBB-4998-0C126DAABC66}"/>
          </ac:spMkLst>
        </pc:spChg>
        <pc:spChg chg="mod">
          <ac:chgData name="Joseph Demasco" userId="09b1805d7141d229" providerId="LiveId" clId="{B7BB6E91-0B44-4DBE-8F64-AD3F5259E4AB}" dt="2025-01-09T20:06:26.348" v="222"/>
          <ac:spMkLst>
            <pc:docMk/>
            <pc:sldMk cId="3478429796" sldId="301"/>
            <ac:spMk id="16" creationId="{615F5A46-9979-2ACB-F8A7-635576803C6E}"/>
          </ac:spMkLst>
        </pc:spChg>
        <pc:spChg chg="mod">
          <ac:chgData name="Joseph Demasco" userId="09b1805d7141d229" providerId="LiveId" clId="{B7BB6E91-0B44-4DBE-8F64-AD3F5259E4AB}" dt="2025-01-09T20:06:26.348" v="222"/>
          <ac:spMkLst>
            <pc:docMk/>
            <pc:sldMk cId="3478429796" sldId="301"/>
            <ac:spMk id="17" creationId="{4ADE5DC8-87CE-1CF3-232C-E165F7F49D70}"/>
          </ac:spMkLst>
        </pc:spChg>
        <pc:spChg chg="mod">
          <ac:chgData name="Joseph Demasco" userId="09b1805d7141d229" providerId="LiveId" clId="{B7BB6E91-0B44-4DBE-8F64-AD3F5259E4AB}" dt="2025-01-09T20:06:26.348" v="222"/>
          <ac:spMkLst>
            <pc:docMk/>
            <pc:sldMk cId="3478429796" sldId="301"/>
            <ac:spMk id="19" creationId="{0BE1439F-C16A-C13B-FE19-435D86513920}"/>
          </ac:spMkLst>
        </pc:spChg>
        <pc:spChg chg="mod">
          <ac:chgData name="Joseph Demasco" userId="09b1805d7141d229" providerId="LiveId" clId="{B7BB6E91-0B44-4DBE-8F64-AD3F5259E4AB}" dt="2025-01-09T20:06:26.348" v="222"/>
          <ac:spMkLst>
            <pc:docMk/>
            <pc:sldMk cId="3478429796" sldId="301"/>
            <ac:spMk id="20" creationId="{A087B97F-D748-2AE1-2C59-1737F43BD1B6}"/>
          </ac:spMkLst>
        </pc:spChg>
        <pc:spChg chg="mod">
          <ac:chgData name="Joseph Demasco" userId="09b1805d7141d229" providerId="LiveId" clId="{B7BB6E91-0B44-4DBE-8F64-AD3F5259E4AB}" dt="2025-01-09T20:06:26.348" v="222"/>
          <ac:spMkLst>
            <pc:docMk/>
            <pc:sldMk cId="3478429796" sldId="301"/>
            <ac:spMk id="23" creationId="{8F22C4DC-F1C3-064F-72D6-11768132B220}"/>
          </ac:spMkLst>
        </pc:spChg>
        <pc:spChg chg="mod">
          <ac:chgData name="Joseph Demasco" userId="09b1805d7141d229" providerId="LiveId" clId="{B7BB6E91-0B44-4DBE-8F64-AD3F5259E4AB}" dt="2025-01-09T20:06:26.348" v="222"/>
          <ac:spMkLst>
            <pc:docMk/>
            <pc:sldMk cId="3478429796" sldId="301"/>
            <ac:spMk id="24" creationId="{1A252DE0-A094-AC86-C16D-A656D1FB47E4}"/>
          </ac:spMkLst>
        </pc:spChg>
        <pc:spChg chg="mod">
          <ac:chgData name="Joseph Demasco" userId="09b1805d7141d229" providerId="LiveId" clId="{B7BB6E91-0B44-4DBE-8F64-AD3F5259E4AB}" dt="2025-01-09T20:06:26.348" v="222"/>
          <ac:spMkLst>
            <pc:docMk/>
            <pc:sldMk cId="3478429796" sldId="301"/>
            <ac:spMk id="26" creationId="{9E3DE42E-B81C-CDFA-15A2-862F330C8BD5}"/>
          </ac:spMkLst>
        </pc:spChg>
        <pc:spChg chg="mod">
          <ac:chgData name="Joseph Demasco" userId="09b1805d7141d229" providerId="LiveId" clId="{B7BB6E91-0B44-4DBE-8F64-AD3F5259E4AB}" dt="2025-01-09T20:06:26.348" v="222"/>
          <ac:spMkLst>
            <pc:docMk/>
            <pc:sldMk cId="3478429796" sldId="301"/>
            <ac:spMk id="27" creationId="{8824EBB7-3E98-3A26-AAA3-A5D4C8711A8E}"/>
          </ac:spMkLst>
        </pc:spChg>
        <pc:spChg chg="add mod">
          <ac:chgData name="Joseph Demasco" userId="09b1805d7141d229" providerId="LiveId" clId="{B7BB6E91-0B44-4DBE-8F64-AD3F5259E4AB}" dt="2025-01-09T20:06:26.348" v="222"/>
          <ac:spMkLst>
            <pc:docMk/>
            <pc:sldMk cId="3478429796" sldId="301"/>
            <ac:spMk id="28" creationId="{58A87D3E-DA9A-1BDC-1D87-DF0736C3B166}"/>
          </ac:spMkLst>
        </pc:spChg>
        <pc:spChg chg="add mod">
          <ac:chgData name="Joseph Demasco" userId="09b1805d7141d229" providerId="LiveId" clId="{B7BB6E91-0B44-4DBE-8F64-AD3F5259E4AB}" dt="2025-01-09T20:06:26.348" v="222"/>
          <ac:spMkLst>
            <pc:docMk/>
            <pc:sldMk cId="3478429796" sldId="301"/>
            <ac:spMk id="29" creationId="{73F39D3F-748D-42C7-537F-60687CCF1742}"/>
          </ac:spMkLst>
        </pc:spChg>
        <pc:grpChg chg="add mod">
          <ac:chgData name="Joseph Demasco" userId="09b1805d7141d229" providerId="LiveId" clId="{B7BB6E91-0B44-4DBE-8F64-AD3F5259E4AB}" dt="2025-01-09T20:06:26.348" v="222"/>
          <ac:grpSpMkLst>
            <pc:docMk/>
            <pc:sldMk cId="3478429796" sldId="301"/>
            <ac:grpSpMk id="14" creationId="{D44262D9-A81E-52FA-599F-C5D824F4B14F}"/>
          </ac:grpSpMkLst>
        </pc:grpChg>
        <pc:grpChg chg="mod">
          <ac:chgData name="Joseph Demasco" userId="09b1805d7141d229" providerId="LiveId" clId="{B7BB6E91-0B44-4DBE-8F64-AD3F5259E4AB}" dt="2025-01-09T20:06:26.348" v="222"/>
          <ac:grpSpMkLst>
            <pc:docMk/>
            <pc:sldMk cId="3478429796" sldId="301"/>
            <ac:grpSpMk id="15" creationId="{B86E480F-7CB8-4945-B70A-622926DA29A8}"/>
          </ac:grpSpMkLst>
        </pc:grpChg>
        <pc:grpChg chg="mod">
          <ac:chgData name="Joseph Demasco" userId="09b1805d7141d229" providerId="LiveId" clId="{B7BB6E91-0B44-4DBE-8F64-AD3F5259E4AB}" dt="2025-01-09T20:06:26.348" v="222"/>
          <ac:grpSpMkLst>
            <pc:docMk/>
            <pc:sldMk cId="3478429796" sldId="301"/>
            <ac:grpSpMk id="18" creationId="{B0901601-B73B-237E-D9C3-CC0872FDC08E}"/>
          </ac:grpSpMkLst>
        </pc:grpChg>
        <pc:grpChg chg="add mod">
          <ac:chgData name="Joseph Demasco" userId="09b1805d7141d229" providerId="LiveId" clId="{B7BB6E91-0B44-4DBE-8F64-AD3F5259E4AB}" dt="2025-01-09T20:06:26.348" v="222"/>
          <ac:grpSpMkLst>
            <pc:docMk/>
            <pc:sldMk cId="3478429796" sldId="301"/>
            <ac:grpSpMk id="21" creationId="{CBBDDD3C-F99A-4CE3-B803-92B7203D1947}"/>
          </ac:grpSpMkLst>
        </pc:grpChg>
        <pc:grpChg chg="mod">
          <ac:chgData name="Joseph Demasco" userId="09b1805d7141d229" providerId="LiveId" clId="{B7BB6E91-0B44-4DBE-8F64-AD3F5259E4AB}" dt="2025-01-09T20:06:26.348" v="222"/>
          <ac:grpSpMkLst>
            <pc:docMk/>
            <pc:sldMk cId="3478429796" sldId="301"/>
            <ac:grpSpMk id="22" creationId="{613D98E0-E3BB-37A8-7A08-FF9252232C90}"/>
          </ac:grpSpMkLst>
        </pc:grpChg>
        <pc:grpChg chg="mod">
          <ac:chgData name="Joseph Demasco" userId="09b1805d7141d229" providerId="LiveId" clId="{B7BB6E91-0B44-4DBE-8F64-AD3F5259E4AB}" dt="2025-01-09T20:06:26.348" v="222"/>
          <ac:grpSpMkLst>
            <pc:docMk/>
            <pc:sldMk cId="3478429796" sldId="301"/>
            <ac:grpSpMk id="25" creationId="{9E73D67E-9D2B-5220-E446-A30D3A27A1C2}"/>
          </ac:grpSpMkLst>
        </pc:grpChg>
      </pc:sldChg>
      <pc:sldChg chg="addSp delSp modSp mod">
        <pc:chgData name="Joseph Demasco" userId="09b1805d7141d229" providerId="LiveId" clId="{B7BB6E91-0B44-4DBE-8F64-AD3F5259E4AB}" dt="2025-01-10T18:48:07.112" v="1875" actId="22"/>
        <pc:sldMkLst>
          <pc:docMk/>
          <pc:sldMk cId="2951047777" sldId="302"/>
        </pc:sldMkLst>
        <pc:spChg chg="mod">
          <ac:chgData name="Joseph Demasco" userId="09b1805d7141d229" providerId="LiveId" clId="{B7BB6E91-0B44-4DBE-8F64-AD3F5259E4AB}" dt="2025-01-09T19:59:18.031" v="73" actId="20577"/>
          <ac:spMkLst>
            <pc:docMk/>
            <pc:sldMk cId="2951047777" sldId="302"/>
            <ac:spMk id="2" creationId="{00000000-0000-0000-0000-000000000000}"/>
          </ac:spMkLst>
        </pc:spChg>
        <pc:graphicFrameChg chg="del">
          <ac:chgData name="Joseph Demasco" userId="09b1805d7141d229" providerId="LiveId" clId="{B7BB6E91-0B44-4DBE-8F64-AD3F5259E4AB}" dt="2025-01-09T19:59:26.199" v="74" actId="478"/>
          <ac:graphicFrameMkLst>
            <pc:docMk/>
            <pc:sldMk cId="2951047777" sldId="302"/>
            <ac:graphicFrameMk id="4" creationId="{C7EBFAF5-328F-15CD-4DD5-49A74B666412}"/>
          </ac:graphicFrameMkLst>
        </pc:graphicFrameChg>
        <pc:picChg chg="add del mod">
          <ac:chgData name="Joseph Demasco" userId="09b1805d7141d229" providerId="LiveId" clId="{B7BB6E91-0B44-4DBE-8F64-AD3F5259E4AB}" dt="2025-01-10T18:48:04.883" v="1874" actId="478"/>
          <ac:picMkLst>
            <pc:docMk/>
            <pc:sldMk cId="2951047777" sldId="302"/>
            <ac:picMk id="5" creationId="{52376FE7-49C6-F6EB-B4A2-9BE8D933965B}"/>
          </ac:picMkLst>
        </pc:picChg>
        <pc:picChg chg="add">
          <ac:chgData name="Joseph Demasco" userId="09b1805d7141d229" providerId="LiveId" clId="{B7BB6E91-0B44-4DBE-8F64-AD3F5259E4AB}" dt="2025-01-10T18:48:07.112" v="1875" actId="22"/>
          <ac:picMkLst>
            <pc:docMk/>
            <pc:sldMk cId="2951047777" sldId="302"/>
            <ac:picMk id="6" creationId="{7137BD96-82BC-93EA-977C-E1EDF263DE02}"/>
          </ac:picMkLst>
        </pc:picChg>
      </pc:sldChg>
      <pc:sldChg chg="addSp delSp modSp mod">
        <pc:chgData name="Joseph Demasco" userId="09b1805d7141d229" providerId="LiveId" clId="{B7BB6E91-0B44-4DBE-8F64-AD3F5259E4AB}" dt="2025-01-10T18:50:59.019" v="1877" actId="22"/>
        <pc:sldMkLst>
          <pc:docMk/>
          <pc:sldMk cId="2714368300" sldId="303"/>
        </pc:sldMkLst>
        <pc:spChg chg="mod">
          <ac:chgData name="Joseph Demasco" userId="09b1805d7141d229" providerId="LiveId" clId="{B7BB6E91-0B44-4DBE-8F64-AD3F5259E4AB}" dt="2025-01-09T20:00:49.696" v="132" actId="20577"/>
          <ac:spMkLst>
            <pc:docMk/>
            <pc:sldMk cId="2714368300" sldId="303"/>
            <ac:spMk id="2" creationId="{00000000-0000-0000-0000-000000000000}"/>
          </ac:spMkLst>
        </pc:spChg>
        <pc:graphicFrameChg chg="del">
          <ac:chgData name="Joseph Demasco" userId="09b1805d7141d229" providerId="LiveId" clId="{B7BB6E91-0B44-4DBE-8F64-AD3F5259E4AB}" dt="2025-01-09T20:00:57.961" v="133" actId="478"/>
          <ac:graphicFrameMkLst>
            <pc:docMk/>
            <pc:sldMk cId="2714368300" sldId="303"/>
            <ac:graphicFrameMk id="5" creationId="{913BB097-004F-D486-B764-17474F51D4CD}"/>
          </ac:graphicFrameMkLst>
        </pc:graphicFrameChg>
        <pc:picChg chg="add">
          <ac:chgData name="Joseph Demasco" userId="09b1805d7141d229" providerId="LiveId" clId="{B7BB6E91-0B44-4DBE-8F64-AD3F5259E4AB}" dt="2025-01-10T18:50:59.019" v="1877" actId="22"/>
          <ac:picMkLst>
            <pc:docMk/>
            <pc:sldMk cId="2714368300" sldId="303"/>
            <ac:picMk id="5" creationId="{F35EA0E6-7ABF-0560-8B69-264F9CA40119}"/>
          </ac:picMkLst>
        </pc:picChg>
        <pc:picChg chg="add del mod">
          <ac:chgData name="Joseph Demasco" userId="09b1805d7141d229" providerId="LiveId" clId="{B7BB6E91-0B44-4DBE-8F64-AD3F5259E4AB}" dt="2025-01-10T18:50:56.818" v="1876" actId="478"/>
          <ac:picMkLst>
            <pc:docMk/>
            <pc:sldMk cId="2714368300" sldId="303"/>
            <ac:picMk id="6" creationId="{B84CA8E3-6D46-606B-A445-BF19B82BA187}"/>
          </ac:picMkLst>
        </pc:picChg>
      </pc:sldChg>
      <pc:sldChg chg="addSp delSp modSp mod modAnim">
        <pc:chgData name="Joseph Demasco" userId="09b1805d7141d229" providerId="LiveId" clId="{B7BB6E91-0B44-4DBE-8F64-AD3F5259E4AB}" dt="2025-01-09T20:17:23.995" v="268" actId="20577"/>
        <pc:sldMkLst>
          <pc:docMk/>
          <pc:sldMk cId="610777081" sldId="308"/>
        </pc:sldMkLst>
        <pc:spChg chg="mod">
          <ac:chgData name="Joseph Demasco" userId="09b1805d7141d229" providerId="LiveId" clId="{B7BB6E91-0B44-4DBE-8F64-AD3F5259E4AB}" dt="2025-01-09T20:00:12.903" v="91" actId="20577"/>
          <ac:spMkLst>
            <pc:docMk/>
            <pc:sldMk cId="610777081" sldId="308"/>
            <ac:spMk id="2" creationId="{00000000-0000-0000-0000-000000000000}"/>
          </ac:spMkLst>
        </pc:spChg>
        <pc:spChg chg="del">
          <ac:chgData name="Joseph Demasco" userId="09b1805d7141d229" providerId="LiveId" clId="{B7BB6E91-0B44-4DBE-8F64-AD3F5259E4AB}" dt="2025-01-09T20:00:22.152" v="93" actId="478"/>
          <ac:spMkLst>
            <pc:docMk/>
            <pc:sldMk cId="610777081" sldId="308"/>
            <ac:spMk id="5" creationId="{E8B0D8ED-C32B-6E21-4C56-2E92E9FEB618}"/>
          </ac:spMkLst>
        </pc:spChg>
        <pc:spChg chg="add mod">
          <ac:chgData name="Joseph Demasco" userId="09b1805d7141d229" providerId="LiveId" clId="{B7BB6E91-0B44-4DBE-8F64-AD3F5259E4AB}" dt="2025-01-09T20:17:23.995" v="268" actId="20577"/>
          <ac:spMkLst>
            <pc:docMk/>
            <pc:sldMk cId="610777081" sldId="308"/>
            <ac:spMk id="7" creationId="{9E57D85F-6318-AFCE-0970-986A2F09466E}"/>
          </ac:spMkLst>
        </pc:spChg>
        <pc:spChg chg="add mod">
          <ac:chgData name="Joseph Demasco" userId="09b1805d7141d229" providerId="LiveId" clId="{B7BB6E91-0B44-4DBE-8F64-AD3F5259E4AB}" dt="2025-01-09T20:14:34.520" v="262" actId="1076"/>
          <ac:spMkLst>
            <pc:docMk/>
            <pc:sldMk cId="610777081" sldId="308"/>
            <ac:spMk id="8" creationId="{8F9785E1-389A-C051-AFA9-C3162CC77A49}"/>
          </ac:spMkLst>
        </pc:spChg>
        <pc:spChg chg="add mod">
          <ac:chgData name="Joseph Demasco" userId="09b1805d7141d229" providerId="LiveId" clId="{B7BB6E91-0B44-4DBE-8F64-AD3F5259E4AB}" dt="2025-01-09T20:14:22.545" v="260" actId="1035"/>
          <ac:spMkLst>
            <pc:docMk/>
            <pc:sldMk cId="610777081" sldId="308"/>
            <ac:spMk id="9" creationId="{508DECBD-9E28-C68D-E1F3-801989F7CC90}"/>
          </ac:spMkLst>
        </pc:spChg>
        <pc:spChg chg="add mod">
          <ac:chgData name="Joseph Demasco" userId="09b1805d7141d229" providerId="LiveId" clId="{B7BB6E91-0B44-4DBE-8F64-AD3F5259E4AB}" dt="2025-01-09T20:14:22.545" v="260" actId="1035"/>
          <ac:spMkLst>
            <pc:docMk/>
            <pc:sldMk cId="610777081" sldId="308"/>
            <ac:spMk id="10" creationId="{1B4A9DBF-CA9F-7274-AC58-94D7D180C03B}"/>
          </ac:spMkLst>
        </pc:spChg>
        <pc:graphicFrameChg chg="del">
          <ac:chgData name="Joseph Demasco" userId="09b1805d7141d229" providerId="LiveId" clId="{B7BB6E91-0B44-4DBE-8F64-AD3F5259E4AB}" dt="2025-01-09T20:00:19.768" v="92" actId="478"/>
          <ac:graphicFrameMkLst>
            <pc:docMk/>
            <pc:sldMk cId="610777081" sldId="308"/>
            <ac:graphicFrameMk id="4" creationId="{700926E5-A46F-5FCF-7567-BCA2635FD94F}"/>
          </ac:graphicFrameMkLst>
        </pc:graphicFrameChg>
      </pc:sldChg>
      <pc:sldChg chg="addSp delSp modSp mod">
        <pc:chgData name="Joseph Demasco" userId="09b1805d7141d229" providerId="LiveId" clId="{B7BB6E91-0B44-4DBE-8F64-AD3F5259E4AB}" dt="2025-01-09T20:34:15.953" v="435" actId="20577"/>
        <pc:sldMkLst>
          <pc:docMk/>
          <pc:sldMk cId="4098099057" sldId="310"/>
        </pc:sldMkLst>
        <pc:spChg chg="mod">
          <ac:chgData name="Joseph Demasco" userId="09b1805d7141d229" providerId="LiveId" clId="{B7BB6E91-0B44-4DBE-8F64-AD3F5259E4AB}" dt="2025-01-09T20:26:01.056" v="353" actId="20577"/>
          <ac:spMkLst>
            <pc:docMk/>
            <pc:sldMk cId="4098099057" sldId="310"/>
            <ac:spMk id="2" creationId="{00000000-0000-0000-0000-000000000000}"/>
          </ac:spMkLst>
        </pc:spChg>
        <pc:graphicFrameChg chg="del">
          <ac:chgData name="Joseph Demasco" userId="09b1805d7141d229" providerId="LiveId" clId="{B7BB6E91-0B44-4DBE-8F64-AD3F5259E4AB}" dt="2025-01-09T20:26:04.904" v="354" actId="478"/>
          <ac:graphicFrameMkLst>
            <pc:docMk/>
            <pc:sldMk cId="4098099057" sldId="310"/>
            <ac:graphicFrameMk id="4" creationId="{EF6D07FB-09F7-C6C2-016E-7746BF3A1FD2}"/>
          </ac:graphicFrameMkLst>
        </pc:graphicFrameChg>
        <pc:graphicFrameChg chg="add mod modGraphic">
          <ac:chgData name="Joseph Demasco" userId="09b1805d7141d229" providerId="LiveId" clId="{B7BB6E91-0B44-4DBE-8F64-AD3F5259E4AB}" dt="2025-01-09T20:34:15.953" v="435" actId="20577"/>
          <ac:graphicFrameMkLst>
            <pc:docMk/>
            <pc:sldMk cId="4098099057" sldId="310"/>
            <ac:graphicFrameMk id="5" creationId="{BF130662-6B69-C2B7-DD9F-D4BE12B8B810}"/>
          </ac:graphicFrameMkLst>
        </pc:graphicFrameChg>
      </pc:sldChg>
      <pc:sldChg chg="addSp delSp modSp mod modAnim">
        <pc:chgData name="Joseph Demasco" userId="09b1805d7141d229" providerId="LiveId" clId="{B7BB6E91-0B44-4DBE-8F64-AD3F5259E4AB}" dt="2025-01-09T20:19:55.721" v="334" actId="1038"/>
        <pc:sldMkLst>
          <pc:docMk/>
          <pc:sldMk cId="3931435469" sldId="311"/>
        </pc:sldMkLst>
        <pc:spChg chg="mod">
          <ac:chgData name="Joseph Demasco" userId="09b1805d7141d229" providerId="LiveId" clId="{B7BB6E91-0B44-4DBE-8F64-AD3F5259E4AB}" dt="2025-01-09T20:01:49.263" v="146" actId="20577"/>
          <ac:spMkLst>
            <pc:docMk/>
            <pc:sldMk cId="3931435469" sldId="311"/>
            <ac:spMk id="2" creationId="{00000000-0000-0000-0000-000000000000}"/>
          </ac:spMkLst>
        </pc:spChg>
        <pc:spChg chg="del">
          <ac:chgData name="Joseph Demasco" userId="09b1805d7141d229" providerId="LiveId" clId="{B7BB6E91-0B44-4DBE-8F64-AD3F5259E4AB}" dt="2025-01-09T20:01:55.192" v="148" actId="478"/>
          <ac:spMkLst>
            <pc:docMk/>
            <pc:sldMk cId="3931435469" sldId="311"/>
            <ac:spMk id="6" creationId="{31F66E89-5767-2D6B-4322-9EEA6C3B283A}"/>
          </ac:spMkLst>
        </pc:spChg>
        <pc:spChg chg="add mod">
          <ac:chgData name="Joseph Demasco" userId="09b1805d7141d229" providerId="LiveId" clId="{B7BB6E91-0B44-4DBE-8F64-AD3F5259E4AB}" dt="2025-01-09T20:18:54.697" v="301" actId="20577"/>
          <ac:spMkLst>
            <pc:docMk/>
            <pc:sldMk cId="3931435469" sldId="311"/>
            <ac:spMk id="7" creationId="{F141E0DC-91CA-FF03-A685-7D131032BD1D}"/>
          </ac:spMkLst>
        </pc:spChg>
        <pc:spChg chg="add mod">
          <ac:chgData name="Joseph Demasco" userId="09b1805d7141d229" providerId="LiveId" clId="{B7BB6E91-0B44-4DBE-8F64-AD3F5259E4AB}" dt="2025-01-09T20:19:21.910" v="309" actId="14100"/>
          <ac:spMkLst>
            <pc:docMk/>
            <pc:sldMk cId="3931435469" sldId="311"/>
            <ac:spMk id="8" creationId="{9B945D3D-8633-74A4-F75D-1BF63CB6D434}"/>
          </ac:spMkLst>
        </pc:spChg>
        <pc:spChg chg="add mod">
          <ac:chgData name="Joseph Demasco" userId="09b1805d7141d229" providerId="LiveId" clId="{B7BB6E91-0B44-4DBE-8F64-AD3F5259E4AB}" dt="2025-01-09T20:19:04.649" v="307" actId="1037"/>
          <ac:spMkLst>
            <pc:docMk/>
            <pc:sldMk cId="3931435469" sldId="311"/>
            <ac:spMk id="9" creationId="{652BCECF-97B3-AECB-07C9-C04C8377D045}"/>
          </ac:spMkLst>
        </pc:spChg>
        <pc:spChg chg="add mod">
          <ac:chgData name="Joseph Demasco" userId="09b1805d7141d229" providerId="LiveId" clId="{B7BB6E91-0B44-4DBE-8F64-AD3F5259E4AB}" dt="2025-01-09T20:19:55.721" v="334" actId="1038"/>
          <ac:spMkLst>
            <pc:docMk/>
            <pc:sldMk cId="3931435469" sldId="311"/>
            <ac:spMk id="10" creationId="{9DAD6DDD-D154-3E7F-29B2-CDD450A79C7B}"/>
          </ac:spMkLst>
        </pc:spChg>
        <pc:spChg chg="add mod">
          <ac:chgData name="Joseph Demasco" userId="09b1805d7141d229" providerId="LiveId" clId="{B7BB6E91-0B44-4DBE-8F64-AD3F5259E4AB}" dt="2025-01-09T20:19:36.409" v="321" actId="1038"/>
          <ac:spMkLst>
            <pc:docMk/>
            <pc:sldMk cId="3931435469" sldId="311"/>
            <ac:spMk id="11" creationId="{5497D47E-0776-3E87-BB5F-4AA0072C465C}"/>
          </ac:spMkLst>
        </pc:spChg>
        <pc:graphicFrameChg chg="del">
          <ac:chgData name="Joseph Demasco" userId="09b1805d7141d229" providerId="LiveId" clId="{B7BB6E91-0B44-4DBE-8F64-AD3F5259E4AB}" dt="2025-01-09T20:01:53.128" v="147" actId="478"/>
          <ac:graphicFrameMkLst>
            <pc:docMk/>
            <pc:sldMk cId="3931435469" sldId="311"/>
            <ac:graphicFrameMk id="5" creationId="{55C4C61B-B0E8-D6B3-187B-07788238FFB9}"/>
          </ac:graphicFrameMkLst>
        </pc:graphicFrameChg>
      </pc:sldChg>
      <pc:sldChg chg="addSp delSp modSp mod">
        <pc:chgData name="Joseph Demasco" userId="09b1805d7141d229" providerId="LiveId" clId="{B7BB6E91-0B44-4DBE-8F64-AD3F5259E4AB}" dt="2025-01-10T18:53:43.268" v="1879" actId="22"/>
        <pc:sldMkLst>
          <pc:docMk/>
          <pc:sldMk cId="4261656130" sldId="312"/>
        </pc:sldMkLst>
        <pc:spChg chg="mod">
          <ac:chgData name="Joseph Demasco" userId="09b1805d7141d229" providerId="LiveId" clId="{B7BB6E91-0B44-4DBE-8F64-AD3F5259E4AB}" dt="2025-01-09T20:03:24.600" v="195" actId="20577"/>
          <ac:spMkLst>
            <pc:docMk/>
            <pc:sldMk cId="4261656130" sldId="312"/>
            <ac:spMk id="2" creationId="{00000000-0000-0000-0000-000000000000}"/>
          </ac:spMkLst>
        </pc:spChg>
        <pc:spChg chg="del">
          <ac:chgData name="Joseph Demasco" userId="09b1805d7141d229" providerId="LiveId" clId="{B7BB6E91-0B44-4DBE-8F64-AD3F5259E4AB}" dt="2025-01-09T20:03:32.104" v="197" actId="478"/>
          <ac:spMkLst>
            <pc:docMk/>
            <pc:sldMk cId="4261656130" sldId="312"/>
            <ac:spMk id="7" creationId="{AA7FB036-9E85-FAB2-3244-055FBBFE56A1}"/>
          </ac:spMkLst>
        </pc:spChg>
        <pc:graphicFrameChg chg="del">
          <ac:chgData name="Joseph Demasco" userId="09b1805d7141d229" providerId="LiveId" clId="{B7BB6E91-0B44-4DBE-8F64-AD3F5259E4AB}" dt="2025-01-09T20:03:28.896" v="196" actId="478"/>
          <ac:graphicFrameMkLst>
            <pc:docMk/>
            <pc:sldMk cId="4261656130" sldId="312"/>
            <ac:graphicFrameMk id="5" creationId="{1C90DF97-89CF-F1EE-418E-85487B9A1375}"/>
          </ac:graphicFrameMkLst>
        </pc:graphicFrameChg>
        <pc:picChg chg="add">
          <ac:chgData name="Joseph Demasco" userId="09b1805d7141d229" providerId="LiveId" clId="{B7BB6E91-0B44-4DBE-8F64-AD3F5259E4AB}" dt="2025-01-10T18:53:43.268" v="1879" actId="22"/>
          <ac:picMkLst>
            <pc:docMk/>
            <pc:sldMk cId="4261656130" sldId="312"/>
            <ac:picMk id="5" creationId="{A7C55243-875E-006A-AAFD-E46FC653E38F}"/>
          </ac:picMkLst>
        </pc:picChg>
        <pc:picChg chg="add del mod">
          <ac:chgData name="Joseph Demasco" userId="09b1805d7141d229" providerId="LiveId" clId="{B7BB6E91-0B44-4DBE-8F64-AD3F5259E4AB}" dt="2025-01-10T18:53:41.250" v="1878" actId="478"/>
          <ac:picMkLst>
            <pc:docMk/>
            <pc:sldMk cId="4261656130" sldId="312"/>
            <ac:picMk id="8" creationId="{42E1D085-010B-618E-9C8F-E3D0876A10EC}"/>
          </ac:picMkLst>
        </pc:picChg>
      </pc:sldChg>
      <pc:sldChg chg="addSp delSp modSp mod modAnim">
        <pc:chgData name="Joseph Demasco" userId="09b1805d7141d229" providerId="LiveId" clId="{B7BB6E91-0B44-4DBE-8F64-AD3F5259E4AB}" dt="2025-01-09T20:35:26.805" v="436"/>
        <pc:sldMkLst>
          <pc:docMk/>
          <pc:sldMk cId="1357319147" sldId="313"/>
        </pc:sldMkLst>
        <pc:spChg chg="mod">
          <ac:chgData name="Joseph Demasco" userId="09b1805d7141d229" providerId="LiveId" clId="{B7BB6E91-0B44-4DBE-8F64-AD3F5259E4AB}" dt="2025-01-09T20:26:24.791" v="382" actId="20577"/>
          <ac:spMkLst>
            <pc:docMk/>
            <pc:sldMk cId="1357319147" sldId="313"/>
            <ac:spMk id="2" creationId="{67AC0627-A881-F0A7-CE1D-8B7E8A1906A5}"/>
          </ac:spMkLst>
        </pc:spChg>
        <pc:spChg chg="add mod">
          <ac:chgData name="Joseph Demasco" userId="09b1805d7141d229" providerId="LiveId" clId="{B7BB6E91-0B44-4DBE-8F64-AD3F5259E4AB}" dt="2025-01-09T20:35:26.805" v="436"/>
          <ac:spMkLst>
            <pc:docMk/>
            <pc:sldMk cId="1357319147" sldId="313"/>
            <ac:spMk id="6" creationId="{0BB506D3-6EC5-70FC-8900-3947163B0D78}"/>
          </ac:spMkLst>
        </pc:spChg>
        <pc:spChg chg="add mod">
          <ac:chgData name="Joseph Demasco" userId="09b1805d7141d229" providerId="LiveId" clId="{B7BB6E91-0B44-4DBE-8F64-AD3F5259E4AB}" dt="2025-01-09T20:35:26.805" v="436"/>
          <ac:spMkLst>
            <pc:docMk/>
            <pc:sldMk cId="1357319147" sldId="313"/>
            <ac:spMk id="7" creationId="{EFBA83A1-9714-76EA-2C77-835052CCC2D2}"/>
          </ac:spMkLst>
        </pc:spChg>
        <pc:spChg chg="add mod">
          <ac:chgData name="Joseph Demasco" userId="09b1805d7141d229" providerId="LiveId" clId="{B7BB6E91-0B44-4DBE-8F64-AD3F5259E4AB}" dt="2025-01-09T20:35:26.805" v="436"/>
          <ac:spMkLst>
            <pc:docMk/>
            <pc:sldMk cId="1357319147" sldId="313"/>
            <ac:spMk id="8" creationId="{F9CB0C36-AF6B-36DA-ABC6-B4C9E45B2C28}"/>
          </ac:spMkLst>
        </pc:spChg>
        <pc:spChg chg="add mod">
          <ac:chgData name="Joseph Demasco" userId="09b1805d7141d229" providerId="LiveId" clId="{B7BB6E91-0B44-4DBE-8F64-AD3F5259E4AB}" dt="2025-01-09T20:35:26.805" v="436"/>
          <ac:spMkLst>
            <pc:docMk/>
            <pc:sldMk cId="1357319147" sldId="313"/>
            <ac:spMk id="10" creationId="{0719AB29-948F-BBA2-A098-2207EBD75AC4}"/>
          </ac:spMkLst>
        </pc:spChg>
        <pc:spChg chg="add mod">
          <ac:chgData name="Joseph Demasco" userId="09b1805d7141d229" providerId="LiveId" clId="{B7BB6E91-0B44-4DBE-8F64-AD3F5259E4AB}" dt="2025-01-09T20:35:26.805" v="436"/>
          <ac:spMkLst>
            <pc:docMk/>
            <pc:sldMk cId="1357319147" sldId="313"/>
            <ac:spMk id="11" creationId="{23144BC5-5219-8E7E-B0FE-97E6F030F622}"/>
          </ac:spMkLst>
        </pc:spChg>
        <pc:graphicFrameChg chg="del">
          <ac:chgData name="Joseph Demasco" userId="09b1805d7141d229" providerId="LiveId" clId="{B7BB6E91-0B44-4DBE-8F64-AD3F5259E4AB}" dt="2025-01-09T20:27:05.800" v="405" actId="478"/>
          <ac:graphicFrameMkLst>
            <pc:docMk/>
            <pc:sldMk cId="1357319147" sldId="313"/>
            <ac:graphicFrameMk id="5" creationId="{9411813B-F417-FB1C-2364-609A12DAE57C}"/>
          </ac:graphicFrameMkLst>
        </pc:graphicFrameChg>
        <pc:cxnChg chg="add mod">
          <ac:chgData name="Joseph Demasco" userId="09b1805d7141d229" providerId="LiveId" clId="{B7BB6E91-0B44-4DBE-8F64-AD3F5259E4AB}" dt="2025-01-09T20:35:26.805" v="436"/>
          <ac:cxnSpMkLst>
            <pc:docMk/>
            <pc:sldMk cId="1357319147" sldId="313"/>
            <ac:cxnSpMk id="9" creationId="{C19B116D-3002-5E1D-F39E-F0B0DDF90740}"/>
          </ac:cxnSpMkLst>
        </pc:cxnChg>
        <pc:cxnChg chg="add mod">
          <ac:chgData name="Joseph Demasco" userId="09b1805d7141d229" providerId="LiveId" clId="{B7BB6E91-0B44-4DBE-8F64-AD3F5259E4AB}" dt="2025-01-09T20:35:26.805" v="436"/>
          <ac:cxnSpMkLst>
            <pc:docMk/>
            <pc:sldMk cId="1357319147" sldId="313"/>
            <ac:cxnSpMk id="12" creationId="{37307C92-B0CA-8C44-0B61-D831F0FFEEB7}"/>
          </ac:cxnSpMkLst>
        </pc:cxnChg>
        <pc:cxnChg chg="add mod">
          <ac:chgData name="Joseph Demasco" userId="09b1805d7141d229" providerId="LiveId" clId="{B7BB6E91-0B44-4DBE-8F64-AD3F5259E4AB}" dt="2025-01-09T20:35:26.805" v="436"/>
          <ac:cxnSpMkLst>
            <pc:docMk/>
            <pc:sldMk cId="1357319147" sldId="313"/>
            <ac:cxnSpMk id="13" creationId="{7484F049-2951-1DD4-8AC0-BAD5998CE88A}"/>
          </ac:cxnSpMkLst>
        </pc:cxnChg>
      </pc:sldChg>
      <pc:sldChg chg="addSp delSp modSp mod modAnim">
        <pc:chgData name="Joseph Demasco" userId="09b1805d7141d229" providerId="LiveId" clId="{B7BB6E91-0B44-4DBE-8F64-AD3F5259E4AB}" dt="2025-01-09T20:55:19.349" v="821" actId="1076"/>
        <pc:sldMkLst>
          <pc:docMk/>
          <pc:sldMk cId="940666861" sldId="314"/>
        </pc:sldMkLst>
        <pc:spChg chg="mod">
          <ac:chgData name="Joseph Demasco" userId="09b1805d7141d229" providerId="LiveId" clId="{B7BB6E91-0B44-4DBE-8F64-AD3F5259E4AB}" dt="2025-01-09T20:37:36.264" v="444" actId="20577"/>
          <ac:spMkLst>
            <pc:docMk/>
            <pc:sldMk cId="940666861" sldId="314"/>
            <ac:spMk id="2" creationId="{25931974-A21C-CBE9-ABE2-104559AC6B44}"/>
          </ac:spMkLst>
        </pc:spChg>
        <pc:spChg chg="add mod">
          <ac:chgData name="Joseph Demasco" userId="09b1805d7141d229" providerId="LiveId" clId="{B7BB6E91-0B44-4DBE-8F64-AD3F5259E4AB}" dt="2025-01-09T20:46:38.200" v="571" actId="20577"/>
          <ac:spMkLst>
            <pc:docMk/>
            <pc:sldMk cId="940666861" sldId="314"/>
            <ac:spMk id="6" creationId="{99BE79B2-A091-9E5D-1BFB-5BDFC6FC02B6}"/>
          </ac:spMkLst>
        </pc:spChg>
        <pc:spChg chg="mod">
          <ac:chgData name="Joseph Demasco" userId="09b1805d7141d229" providerId="LiveId" clId="{B7BB6E91-0B44-4DBE-8F64-AD3F5259E4AB}" dt="2025-01-09T20:42:24.887" v="506" actId="14100"/>
          <ac:spMkLst>
            <pc:docMk/>
            <pc:sldMk cId="940666861" sldId="314"/>
            <ac:spMk id="9" creationId="{B2DFFDDD-6C41-184B-80DB-A0D64E25B008}"/>
          </ac:spMkLst>
        </pc:spChg>
        <pc:spChg chg="mod">
          <ac:chgData name="Joseph Demasco" userId="09b1805d7141d229" providerId="LiveId" clId="{B7BB6E91-0B44-4DBE-8F64-AD3F5259E4AB}" dt="2025-01-09T20:42:24.887" v="506" actId="14100"/>
          <ac:spMkLst>
            <pc:docMk/>
            <pc:sldMk cId="940666861" sldId="314"/>
            <ac:spMk id="10" creationId="{FCB62870-E8BB-4176-E857-CC1BEC4156D4}"/>
          </ac:spMkLst>
        </pc:spChg>
        <pc:spChg chg="mod">
          <ac:chgData name="Joseph Demasco" userId="09b1805d7141d229" providerId="LiveId" clId="{B7BB6E91-0B44-4DBE-8F64-AD3F5259E4AB}" dt="2025-01-09T20:42:24.887" v="506" actId="14100"/>
          <ac:spMkLst>
            <pc:docMk/>
            <pc:sldMk cId="940666861" sldId="314"/>
            <ac:spMk id="12" creationId="{5ACBEE10-4D13-06CC-795D-E64C4314C02F}"/>
          </ac:spMkLst>
        </pc:spChg>
        <pc:spChg chg="mod">
          <ac:chgData name="Joseph Demasco" userId="09b1805d7141d229" providerId="LiveId" clId="{B7BB6E91-0B44-4DBE-8F64-AD3F5259E4AB}" dt="2025-01-09T20:42:24.887" v="506" actId="14100"/>
          <ac:spMkLst>
            <pc:docMk/>
            <pc:sldMk cId="940666861" sldId="314"/>
            <ac:spMk id="13" creationId="{33542F5F-A056-3C1B-E90A-8D015999BED1}"/>
          </ac:spMkLst>
        </pc:spChg>
        <pc:spChg chg="mod topLvl">
          <ac:chgData name="Joseph Demasco" userId="09b1805d7141d229" providerId="LiveId" clId="{B7BB6E91-0B44-4DBE-8F64-AD3F5259E4AB}" dt="2025-01-09T20:45:45.308" v="546" actId="164"/>
          <ac:spMkLst>
            <pc:docMk/>
            <pc:sldMk cId="940666861" sldId="314"/>
            <ac:spMk id="16" creationId="{D6DD0131-9910-08C8-BBCC-B4FDD033A4DD}"/>
          </ac:spMkLst>
        </pc:spChg>
        <pc:spChg chg="mod">
          <ac:chgData name="Joseph Demasco" userId="09b1805d7141d229" providerId="LiveId" clId="{B7BB6E91-0B44-4DBE-8F64-AD3F5259E4AB}" dt="2025-01-09T20:45:02.806" v="545" actId="165"/>
          <ac:spMkLst>
            <pc:docMk/>
            <pc:sldMk cId="940666861" sldId="314"/>
            <ac:spMk id="17" creationId="{AC845489-FBBD-4283-04F1-06393F42DBF9}"/>
          </ac:spMkLst>
        </pc:spChg>
        <pc:spChg chg="mod">
          <ac:chgData name="Joseph Demasco" userId="09b1805d7141d229" providerId="LiveId" clId="{B7BB6E91-0B44-4DBE-8F64-AD3F5259E4AB}" dt="2025-01-09T20:45:02.806" v="545" actId="165"/>
          <ac:spMkLst>
            <pc:docMk/>
            <pc:sldMk cId="940666861" sldId="314"/>
            <ac:spMk id="19" creationId="{EAA4ABBC-6016-494A-1B06-0EFD718B7837}"/>
          </ac:spMkLst>
        </pc:spChg>
        <pc:spChg chg="mod">
          <ac:chgData name="Joseph Demasco" userId="09b1805d7141d229" providerId="LiveId" clId="{B7BB6E91-0B44-4DBE-8F64-AD3F5259E4AB}" dt="2025-01-09T20:45:02.806" v="545" actId="165"/>
          <ac:spMkLst>
            <pc:docMk/>
            <pc:sldMk cId="940666861" sldId="314"/>
            <ac:spMk id="20" creationId="{B65732E4-1CAF-9D3A-2C9B-AFD637ED7663}"/>
          </ac:spMkLst>
        </pc:spChg>
        <pc:spChg chg="mod">
          <ac:chgData name="Joseph Demasco" userId="09b1805d7141d229" providerId="LiveId" clId="{B7BB6E91-0B44-4DBE-8F64-AD3F5259E4AB}" dt="2025-01-09T20:43:54.322" v="527" actId="1076"/>
          <ac:spMkLst>
            <pc:docMk/>
            <pc:sldMk cId="940666861" sldId="314"/>
            <ac:spMk id="23" creationId="{AD78FAC4-DD1E-1EE0-FF21-13B6ED1BF329}"/>
          </ac:spMkLst>
        </pc:spChg>
        <pc:spChg chg="mod">
          <ac:chgData name="Joseph Demasco" userId="09b1805d7141d229" providerId="LiveId" clId="{B7BB6E91-0B44-4DBE-8F64-AD3F5259E4AB}" dt="2025-01-09T20:43:54.322" v="527" actId="1076"/>
          <ac:spMkLst>
            <pc:docMk/>
            <pc:sldMk cId="940666861" sldId="314"/>
            <ac:spMk id="25" creationId="{EBBCD593-706B-7810-D840-9FD78861E1CF}"/>
          </ac:spMkLst>
        </pc:spChg>
        <pc:spChg chg="mod">
          <ac:chgData name="Joseph Demasco" userId="09b1805d7141d229" providerId="LiveId" clId="{B7BB6E91-0B44-4DBE-8F64-AD3F5259E4AB}" dt="2025-01-09T20:43:54.322" v="527" actId="1076"/>
          <ac:spMkLst>
            <pc:docMk/>
            <pc:sldMk cId="940666861" sldId="314"/>
            <ac:spMk id="26" creationId="{7FC237C1-5E87-433C-5915-AC69992828A1}"/>
          </ac:spMkLst>
        </pc:spChg>
        <pc:spChg chg="add del mod">
          <ac:chgData name="Joseph Demasco" userId="09b1805d7141d229" providerId="LiveId" clId="{B7BB6E91-0B44-4DBE-8F64-AD3F5259E4AB}" dt="2025-01-09T20:44:54.705" v="544" actId="478"/>
          <ac:spMkLst>
            <pc:docMk/>
            <pc:sldMk cId="940666861" sldId="314"/>
            <ac:spMk id="27" creationId="{A7C7AD55-FDB8-73F2-59BD-02E3C60BDD8E}"/>
          </ac:spMkLst>
        </pc:spChg>
        <pc:spChg chg="add mod">
          <ac:chgData name="Joseph Demasco" userId="09b1805d7141d229" providerId="LiveId" clId="{B7BB6E91-0B44-4DBE-8F64-AD3F5259E4AB}" dt="2025-01-09T20:46:16.371" v="570" actId="1076"/>
          <ac:spMkLst>
            <pc:docMk/>
            <pc:sldMk cId="940666861" sldId="314"/>
            <ac:spMk id="29" creationId="{0FB58719-0864-EFBB-892D-5A95A2BB87BC}"/>
          </ac:spMkLst>
        </pc:spChg>
        <pc:spChg chg="add mod">
          <ac:chgData name="Joseph Demasco" userId="09b1805d7141d229" providerId="LiveId" clId="{B7BB6E91-0B44-4DBE-8F64-AD3F5259E4AB}" dt="2025-01-09T20:48:58.927" v="621" actId="1035"/>
          <ac:spMkLst>
            <pc:docMk/>
            <pc:sldMk cId="940666861" sldId="314"/>
            <ac:spMk id="30" creationId="{5AB5A363-50B3-7DEB-3D32-A63412740A14}"/>
          </ac:spMkLst>
        </pc:spChg>
        <pc:spChg chg="add mod">
          <ac:chgData name="Joseph Demasco" userId="09b1805d7141d229" providerId="LiveId" clId="{B7BB6E91-0B44-4DBE-8F64-AD3F5259E4AB}" dt="2025-01-09T20:52:42.425" v="723" actId="20577"/>
          <ac:spMkLst>
            <pc:docMk/>
            <pc:sldMk cId="940666861" sldId="314"/>
            <ac:spMk id="32" creationId="{CEB57F83-FF95-1B21-9729-C5BAEF0A5B8D}"/>
          </ac:spMkLst>
        </pc:spChg>
        <pc:spChg chg="add del mod">
          <ac:chgData name="Joseph Demasco" userId="09b1805d7141d229" providerId="LiveId" clId="{B7BB6E91-0B44-4DBE-8F64-AD3F5259E4AB}" dt="2025-01-09T20:52:00.136" v="684" actId="478"/>
          <ac:spMkLst>
            <pc:docMk/>
            <pc:sldMk cId="940666861" sldId="314"/>
            <ac:spMk id="33" creationId="{B39BC0CF-47EC-A070-95CD-49D4D3FE29D5}"/>
          </ac:spMkLst>
        </pc:spChg>
        <pc:spChg chg="add mod">
          <ac:chgData name="Joseph Demasco" userId="09b1805d7141d229" providerId="LiveId" clId="{B7BB6E91-0B44-4DBE-8F64-AD3F5259E4AB}" dt="2025-01-09T20:54:03.448" v="789" actId="1035"/>
          <ac:spMkLst>
            <pc:docMk/>
            <pc:sldMk cId="940666861" sldId="314"/>
            <ac:spMk id="34" creationId="{D085D511-E3B1-BDC7-CD87-EC6B07F9E48F}"/>
          </ac:spMkLst>
        </pc:spChg>
        <pc:spChg chg="add mod">
          <ac:chgData name="Joseph Demasco" userId="09b1805d7141d229" providerId="LiveId" clId="{B7BB6E91-0B44-4DBE-8F64-AD3F5259E4AB}" dt="2025-01-09T20:54:22.829" v="791" actId="13822"/>
          <ac:spMkLst>
            <pc:docMk/>
            <pc:sldMk cId="940666861" sldId="314"/>
            <ac:spMk id="35" creationId="{59E8F6EA-78A4-B377-953F-7D2D358CD257}"/>
          </ac:spMkLst>
        </pc:spChg>
        <pc:spChg chg="add mod">
          <ac:chgData name="Joseph Demasco" userId="09b1805d7141d229" providerId="LiveId" clId="{B7BB6E91-0B44-4DBE-8F64-AD3F5259E4AB}" dt="2025-01-09T20:55:19.349" v="821" actId="1076"/>
          <ac:spMkLst>
            <pc:docMk/>
            <pc:sldMk cId="940666861" sldId="314"/>
            <ac:spMk id="36" creationId="{BD125BDA-2DAB-4835-10B7-8362B7838E1A}"/>
          </ac:spMkLst>
        </pc:spChg>
        <pc:grpChg chg="add mod">
          <ac:chgData name="Joseph Demasco" userId="09b1805d7141d229" providerId="LiveId" clId="{B7BB6E91-0B44-4DBE-8F64-AD3F5259E4AB}" dt="2025-01-09T20:42:24.887" v="506" actId="14100"/>
          <ac:grpSpMkLst>
            <pc:docMk/>
            <pc:sldMk cId="940666861" sldId="314"/>
            <ac:grpSpMk id="7" creationId="{09FF346E-1DD9-5A84-4040-A1A256CC39C3}"/>
          </ac:grpSpMkLst>
        </pc:grpChg>
        <pc:grpChg chg="mod">
          <ac:chgData name="Joseph Demasco" userId="09b1805d7141d229" providerId="LiveId" clId="{B7BB6E91-0B44-4DBE-8F64-AD3F5259E4AB}" dt="2025-01-09T20:42:24.887" v="506" actId="14100"/>
          <ac:grpSpMkLst>
            <pc:docMk/>
            <pc:sldMk cId="940666861" sldId="314"/>
            <ac:grpSpMk id="8" creationId="{2F0EF0A9-AE6C-92B5-D17D-61914414B4BA}"/>
          </ac:grpSpMkLst>
        </pc:grpChg>
        <pc:grpChg chg="mod">
          <ac:chgData name="Joseph Demasco" userId="09b1805d7141d229" providerId="LiveId" clId="{B7BB6E91-0B44-4DBE-8F64-AD3F5259E4AB}" dt="2025-01-09T20:42:24.887" v="506" actId="14100"/>
          <ac:grpSpMkLst>
            <pc:docMk/>
            <pc:sldMk cId="940666861" sldId="314"/>
            <ac:grpSpMk id="11" creationId="{935C39FD-7F9B-7CCD-C352-5440E6C818D1}"/>
          </ac:grpSpMkLst>
        </pc:grpChg>
        <pc:grpChg chg="add del mod">
          <ac:chgData name="Joseph Demasco" userId="09b1805d7141d229" providerId="LiveId" clId="{B7BB6E91-0B44-4DBE-8F64-AD3F5259E4AB}" dt="2025-01-09T20:42:43.749" v="507" actId="165"/>
          <ac:grpSpMkLst>
            <pc:docMk/>
            <pc:sldMk cId="940666861" sldId="314"/>
            <ac:grpSpMk id="14" creationId="{BFE3B9AF-6634-1547-3DD7-A9BB01A76D5A}"/>
          </ac:grpSpMkLst>
        </pc:grpChg>
        <pc:grpChg chg="mod topLvl">
          <ac:chgData name="Joseph Demasco" userId="09b1805d7141d229" providerId="LiveId" clId="{B7BB6E91-0B44-4DBE-8F64-AD3F5259E4AB}" dt="2025-01-09T20:45:45.308" v="546" actId="164"/>
          <ac:grpSpMkLst>
            <pc:docMk/>
            <pc:sldMk cId="940666861" sldId="314"/>
            <ac:grpSpMk id="15" creationId="{FDBFCFDE-2D25-17A1-5866-4DBA8514FCB7}"/>
          </ac:grpSpMkLst>
        </pc:grpChg>
        <pc:grpChg chg="mod">
          <ac:chgData name="Joseph Demasco" userId="09b1805d7141d229" providerId="LiveId" clId="{B7BB6E91-0B44-4DBE-8F64-AD3F5259E4AB}" dt="2025-01-09T20:45:02.806" v="545" actId="165"/>
          <ac:grpSpMkLst>
            <pc:docMk/>
            <pc:sldMk cId="940666861" sldId="314"/>
            <ac:grpSpMk id="18" creationId="{549CD923-2C8A-193C-BD1B-2EC4488C0C16}"/>
          </ac:grpSpMkLst>
        </pc:grpChg>
        <pc:grpChg chg="add del mod">
          <ac:chgData name="Joseph Demasco" userId="09b1805d7141d229" providerId="LiveId" clId="{B7BB6E91-0B44-4DBE-8F64-AD3F5259E4AB}" dt="2025-01-09T20:45:02.806" v="545" actId="165"/>
          <ac:grpSpMkLst>
            <pc:docMk/>
            <pc:sldMk cId="940666861" sldId="314"/>
            <ac:grpSpMk id="21" creationId="{CBF496DE-523C-E27A-7D2B-44062BDDF173}"/>
          </ac:grpSpMkLst>
        </pc:grpChg>
        <pc:grpChg chg="add mod">
          <ac:chgData name="Joseph Demasco" userId="09b1805d7141d229" providerId="LiveId" clId="{B7BB6E91-0B44-4DBE-8F64-AD3F5259E4AB}" dt="2025-01-09T20:43:54.322" v="527" actId="1076"/>
          <ac:grpSpMkLst>
            <pc:docMk/>
            <pc:sldMk cId="940666861" sldId="314"/>
            <ac:grpSpMk id="22" creationId="{5BE03E44-7353-F3C2-0AB6-789C0B59149F}"/>
          </ac:grpSpMkLst>
        </pc:grpChg>
        <pc:grpChg chg="mod">
          <ac:chgData name="Joseph Demasco" userId="09b1805d7141d229" providerId="LiveId" clId="{B7BB6E91-0B44-4DBE-8F64-AD3F5259E4AB}" dt="2025-01-09T20:43:54.322" v="527" actId="1076"/>
          <ac:grpSpMkLst>
            <pc:docMk/>
            <pc:sldMk cId="940666861" sldId="314"/>
            <ac:grpSpMk id="24" creationId="{16D9B355-1913-F2C1-D339-A9A7FDEC8654}"/>
          </ac:grpSpMkLst>
        </pc:grpChg>
        <pc:grpChg chg="add mod">
          <ac:chgData name="Joseph Demasco" userId="09b1805d7141d229" providerId="LiveId" clId="{B7BB6E91-0B44-4DBE-8F64-AD3F5259E4AB}" dt="2025-01-09T20:45:45.308" v="546" actId="164"/>
          <ac:grpSpMkLst>
            <pc:docMk/>
            <pc:sldMk cId="940666861" sldId="314"/>
            <ac:grpSpMk id="28" creationId="{389E2E5C-C02F-2186-A1D4-A2BC2442EDF7}"/>
          </ac:grpSpMkLst>
        </pc:grpChg>
        <pc:graphicFrameChg chg="del">
          <ac:chgData name="Joseph Demasco" userId="09b1805d7141d229" providerId="LiveId" clId="{B7BB6E91-0B44-4DBE-8F64-AD3F5259E4AB}" dt="2025-01-09T20:26:59.648" v="404" actId="478"/>
          <ac:graphicFrameMkLst>
            <pc:docMk/>
            <pc:sldMk cId="940666861" sldId="314"/>
            <ac:graphicFrameMk id="5" creationId="{0360F6C1-4329-286E-1E66-25C9108957F7}"/>
          </ac:graphicFrameMkLst>
        </pc:graphicFrameChg>
        <pc:graphicFrameChg chg="add del mod">
          <ac:chgData name="Joseph Demasco" userId="09b1805d7141d229" providerId="LiveId" clId="{B7BB6E91-0B44-4DBE-8F64-AD3F5259E4AB}" dt="2025-01-09T20:50:22.413" v="623" actId="478"/>
          <ac:graphicFrameMkLst>
            <pc:docMk/>
            <pc:sldMk cId="940666861" sldId="314"/>
            <ac:graphicFrameMk id="31" creationId="{BE94A01E-8178-BF5E-8198-AC76B404D8F3}"/>
          </ac:graphicFrameMkLst>
        </pc:graphicFrameChg>
      </pc:sldChg>
      <pc:sldChg chg="addSp delSp modSp mod">
        <pc:chgData name="Joseph Demasco" userId="09b1805d7141d229" providerId="LiveId" clId="{B7BB6E91-0B44-4DBE-8F64-AD3F5259E4AB}" dt="2025-01-10T16:25:07.515" v="1023" actId="20577"/>
        <pc:sldMkLst>
          <pc:docMk/>
          <pc:sldMk cId="1325222430" sldId="315"/>
        </pc:sldMkLst>
        <pc:spChg chg="mod">
          <ac:chgData name="Joseph Demasco" userId="09b1805d7141d229" providerId="LiveId" clId="{B7BB6E91-0B44-4DBE-8F64-AD3F5259E4AB}" dt="2025-01-09T20:56:47.681" v="847" actId="20577"/>
          <ac:spMkLst>
            <pc:docMk/>
            <pc:sldMk cId="1325222430" sldId="315"/>
            <ac:spMk id="2" creationId="{F38BEEAD-8023-F3A0-3EB7-CCC380F5B8C4}"/>
          </ac:spMkLst>
        </pc:spChg>
        <pc:spChg chg="del">
          <ac:chgData name="Joseph Demasco" userId="09b1805d7141d229" providerId="LiveId" clId="{B7BB6E91-0B44-4DBE-8F64-AD3F5259E4AB}" dt="2025-01-09T20:27:35.600" v="431" actId="478"/>
          <ac:spMkLst>
            <pc:docMk/>
            <pc:sldMk cId="1325222430" sldId="315"/>
            <ac:spMk id="7" creationId="{AA85E4F6-3889-45E9-01ED-5DAA5E775318}"/>
          </ac:spMkLst>
        </pc:spChg>
        <pc:spChg chg="add del mod">
          <ac:chgData name="Joseph Demasco" userId="09b1805d7141d229" providerId="LiveId" clId="{B7BB6E91-0B44-4DBE-8F64-AD3F5259E4AB}" dt="2025-01-09T21:26:45.689" v="908" actId="478"/>
          <ac:spMkLst>
            <pc:docMk/>
            <pc:sldMk cId="1325222430" sldId="315"/>
            <ac:spMk id="8" creationId="{873812B4-5D1E-F401-71CE-C74DA59E6A67}"/>
          </ac:spMkLst>
        </pc:spChg>
        <pc:spChg chg="add mod">
          <ac:chgData name="Joseph Demasco" userId="09b1805d7141d229" providerId="LiveId" clId="{B7BB6E91-0B44-4DBE-8F64-AD3F5259E4AB}" dt="2025-01-10T16:25:07.515" v="1023" actId="20577"/>
          <ac:spMkLst>
            <pc:docMk/>
            <pc:sldMk cId="1325222430" sldId="315"/>
            <ac:spMk id="10" creationId="{E2116CCD-9491-64F7-9B31-290107BBCFE1}"/>
          </ac:spMkLst>
        </pc:spChg>
        <pc:graphicFrameChg chg="del">
          <ac:chgData name="Joseph Demasco" userId="09b1805d7141d229" providerId="LiveId" clId="{B7BB6E91-0B44-4DBE-8F64-AD3F5259E4AB}" dt="2025-01-09T20:27:33.984" v="430" actId="478"/>
          <ac:graphicFrameMkLst>
            <pc:docMk/>
            <pc:sldMk cId="1325222430" sldId="315"/>
            <ac:graphicFrameMk id="5" creationId="{A64B7E3E-748A-C1A8-A407-9058C98E1C32}"/>
          </ac:graphicFrameMkLst>
        </pc:graphicFrameChg>
      </pc:sldChg>
      <pc:sldChg chg="addSp delSp modSp mod">
        <pc:chgData name="Joseph Demasco" userId="09b1805d7141d229" providerId="LiveId" clId="{B7BB6E91-0B44-4DBE-8F64-AD3F5259E4AB}" dt="2025-01-10T18:11:27.302" v="1494" actId="1035"/>
        <pc:sldMkLst>
          <pc:docMk/>
          <pc:sldMk cId="2164507702" sldId="316"/>
        </pc:sldMkLst>
        <pc:spChg chg="mod">
          <ac:chgData name="Joseph Demasco" userId="09b1805d7141d229" providerId="LiveId" clId="{B7BB6E91-0B44-4DBE-8F64-AD3F5259E4AB}" dt="2025-01-10T18:07:40.999" v="1399"/>
          <ac:spMkLst>
            <pc:docMk/>
            <pc:sldMk cId="2164507702" sldId="316"/>
            <ac:spMk id="2" creationId="{FF6149E9-3359-3A10-4A59-A53E7A335DC4}"/>
          </ac:spMkLst>
        </pc:spChg>
        <pc:spChg chg="add mod">
          <ac:chgData name="Joseph Demasco" userId="09b1805d7141d229" providerId="LiveId" clId="{B7BB6E91-0B44-4DBE-8F64-AD3F5259E4AB}" dt="2025-01-10T18:10:02.607" v="1438" actId="207"/>
          <ac:spMkLst>
            <pc:docMk/>
            <pc:sldMk cId="2164507702" sldId="316"/>
            <ac:spMk id="6" creationId="{AEE44A18-1490-EEFD-AE25-363D67DCD891}"/>
          </ac:spMkLst>
        </pc:spChg>
        <pc:spChg chg="add mod">
          <ac:chgData name="Joseph Demasco" userId="09b1805d7141d229" providerId="LiveId" clId="{B7BB6E91-0B44-4DBE-8F64-AD3F5259E4AB}" dt="2025-01-10T18:11:27.302" v="1494" actId="1035"/>
          <ac:spMkLst>
            <pc:docMk/>
            <pc:sldMk cId="2164507702" sldId="316"/>
            <ac:spMk id="7" creationId="{15F5FFF6-138E-439A-8D8D-0067E6BBF533}"/>
          </ac:spMkLst>
        </pc:spChg>
        <pc:graphicFrameChg chg="del">
          <ac:chgData name="Joseph Demasco" userId="09b1805d7141d229" providerId="LiveId" clId="{B7BB6E91-0B44-4DBE-8F64-AD3F5259E4AB}" dt="2025-01-10T17:56:44.559" v="1379" actId="478"/>
          <ac:graphicFrameMkLst>
            <pc:docMk/>
            <pc:sldMk cId="2164507702" sldId="316"/>
            <ac:graphicFrameMk id="4" creationId="{C55E5B41-1D9D-139C-8B87-828DAFD98EAF}"/>
          </ac:graphicFrameMkLst>
        </pc:graphicFrameChg>
      </pc:sldChg>
      <pc:sldChg chg="modSp mod">
        <pc:chgData name="Joseph Demasco" userId="09b1805d7141d229" providerId="LiveId" clId="{B7BB6E91-0B44-4DBE-8F64-AD3F5259E4AB}" dt="2025-01-10T17:56:31.434" v="1378" actId="20577"/>
        <pc:sldMkLst>
          <pc:docMk/>
          <pc:sldMk cId="1419971460" sldId="317"/>
        </pc:sldMkLst>
        <pc:spChg chg="mod">
          <ac:chgData name="Joseph Demasco" userId="09b1805d7141d229" providerId="LiveId" clId="{B7BB6E91-0B44-4DBE-8F64-AD3F5259E4AB}" dt="2025-01-10T17:52:22.496" v="1043" actId="20577"/>
          <ac:spMkLst>
            <pc:docMk/>
            <pc:sldMk cId="1419971460" sldId="317"/>
            <ac:spMk id="2" creationId="{2473F6FA-3CED-C50F-5B01-2FD9295EE4C9}"/>
          </ac:spMkLst>
        </pc:spChg>
        <pc:spChg chg="mod">
          <ac:chgData name="Joseph Demasco" userId="09b1805d7141d229" providerId="LiveId" clId="{B7BB6E91-0B44-4DBE-8F64-AD3F5259E4AB}" dt="2025-01-10T17:56:31.434" v="1378" actId="20577"/>
          <ac:spMkLst>
            <pc:docMk/>
            <pc:sldMk cId="1419971460" sldId="317"/>
            <ac:spMk id="6" creationId="{124CAF51-2940-7FCB-2C2F-23E22E720E86}"/>
          </ac:spMkLst>
        </pc:spChg>
      </pc:sldChg>
      <pc:sldChg chg="addSp modSp mod">
        <pc:chgData name="Joseph Demasco" userId="09b1805d7141d229" providerId="LiveId" clId="{B7BB6E91-0B44-4DBE-8F64-AD3F5259E4AB}" dt="2025-01-09T20:21:23.169" v="336" actId="207"/>
        <pc:sldMkLst>
          <pc:docMk/>
          <pc:sldMk cId="2693086948" sldId="325"/>
        </pc:sldMkLst>
        <pc:spChg chg="mod">
          <ac:chgData name="Joseph Demasco" userId="09b1805d7141d229" providerId="LiveId" clId="{B7BB6E91-0B44-4DBE-8F64-AD3F5259E4AB}" dt="2025-01-09T20:03:05.528" v="174" actId="20577"/>
          <ac:spMkLst>
            <pc:docMk/>
            <pc:sldMk cId="2693086948" sldId="325"/>
            <ac:spMk id="2" creationId="{6B3A2AB8-0A6E-E735-91BE-C0A5876B897D}"/>
          </ac:spMkLst>
        </pc:spChg>
        <pc:spChg chg="add mod">
          <ac:chgData name="Joseph Demasco" userId="09b1805d7141d229" providerId="LiveId" clId="{B7BB6E91-0B44-4DBE-8F64-AD3F5259E4AB}" dt="2025-01-09T20:21:23.169" v="336" actId="207"/>
          <ac:spMkLst>
            <pc:docMk/>
            <pc:sldMk cId="2693086948" sldId="325"/>
            <ac:spMk id="4" creationId="{9EE9480C-E3C6-D479-4A46-FD120E5A4AB6}"/>
          </ac:spMkLst>
        </pc:spChg>
      </pc:sldChg>
      <pc:sldChg chg="addSp delSp modSp add mod">
        <pc:chgData name="Joseph Demasco" userId="09b1805d7141d229" providerId="LiveId" clId="{B7BB6E91-0B44-4DBE-8F64-AD3F5259E4AB}" dt="2025-01-10T16:23:21.239" v="970" actId="1076"/>
        <pc:sldMkLst>
          <pc:docMk/>
          <pc:sldMk cId="1360700309" sldId="326"/>
        </pc:sldMkLst>
        <pc:spChg chg="mod">
          <ac:chgData name="Joseph Demasco" userId="09b1805d7141d229" providerId="LiveId" clId="{B7BB6E91-0B44-4DBE-8F64-AD3F5259E4AB}" dt="2025-01-09T21:29:05.977" v="967" actId="20577"/>
          <ac:spMkLst>
            <pc:docMk/>
            <pc:sldMk cId="1360700309" sldId="326"/>
            <ac:spMk id="2" creationId="{F7C7865C-9B93-24B1-5B77-1AE49F972330}"/>
          </ac:spMkLst>
        </pc:spChg>
        <pc:spChg chg="del">
          <ac:chgData name="Joseph Demasco" userId="09b1805d7141d229" providerId="LiveId" clId="{B7BB6E91-0B44-4DBE-8F64-AD3F5259E4AB}" dt="2025-01-09T21:29:21.017" v="968" actId="478"/>
          <ac:spMkLst>
            <pc:docMk/>
            <pc:sldMk cId="1360700309" sldId="326"/>
            <ac:spMk id="10" creationId="{D8ED2D82-E64D-E385-C71E-7630BAE34FA6}"/>
          </ac:spMkLst>
        </pc:spChg>
        <pc:picChg chg="add mod">
          <ac:chgData name="Joseph Demasco" userId="09b1805d7141d229" providerId="LiveId" clId="{B7BB6E91-0B44-4DBE-8F64-AD3F5259E4AB}" dt="2025-01-10T16:23:21.239" v="970" actId="1076"/>
          <ac:picMkLst>
            <pc:docMk/>
            <pc:sldMk cId="1360700309" sldId="326"/>
            <ac:picMk id="5" creationId="{5092FE17-53C5-869F-3543-399767FFDA26}"/>
          </ac:picMkLst>
        </pc:picChg>
      </pc:sldChg>
      <pc:sldChg chg="addSp delSp modSp add mod">
        <pc:chgData name="Joseph Demasco" userId="09b1805d7141d229" providerId="LiveId" clId="{B7BB6E91-0B44-4DBE-8F64-AD3F5259E4AB}" dt="2025-01-10T18:15:03.932" v="1501" actId="1076"/>
        <pc:sldMkLst>
          <pc:docMk/>
          <pc:sldMk cId="2456180281" sldId="327"/>
        </pc:sldMkLst>
        <pc:spChg chg="del">
          <ac:chgData name="Joseph Demasco" userId="09b1805d7141d229" providerId="LiveId" clId="{B7BB6E91-0B44-4DBE-8F64-AD3F5259E4AB}" dt="2025-01-10T18:13:47.855" v="1496" actId="478"/>
          <ac:spMkLst>
            <pc:docMk/>
            <pc:sldMk cId="2456180281" sldId="327"/>
            <ac:spMk id="6" creationId="{AD1D394F-E8DF-1FEF-97F8-1327B26C7F75}"/>
          </ac:spMkLst>
        </pc:spChg>
        <pc:spChg chg="del">
          <ac:chgData name="Joseph Demasco" userId="09b1805d7141d229" providerId="LiveId" clId="{B7BB6E91-0B44-4DBE-8F64-AD3F5259E4AB}" dt="2025-01-10T18:13:51.098" v="1497" actId="478"/>
          <ac:spMkLst>
            <pc:docMk/>
            <pc:sldMk cId="2456180281" sldId="327"/>
            <ac:spMk id="7" creationId="{D16EAFD4-58A4-C55D-CE6F-6376641E09B5}"/>
          </ac:spMkLst>
        </pc:spChg>
        <pc:picChg chg="add mod">
          <ac:chgData name="Joseph Demasco" userId="09b1805d7141d229" providerId="LiveId" clId="{B7BB6E91-0B44-4DBE-8F64-AD3F5259E4AB}" dt="2025-01-10T18:14:00.958" v="1499" actId="1076"/>
          <ac:picMkLst>
            <pc:docMk/>
            <pc:sldMk cId="2456180281" sldId="327"/>
            <ac:picMk id="5" creationId="{A1E13DB9-E435-3F5F-FAA0-F3AA725352A9}"/>
          </ac:picMkLst>
        </pc:picChg>
        <pc:picChg chg="add mod">
          <ac:chgData name="Joseph Demasco" userId="09b1805d7141d229" providerId="LiveId" clId="{B7BB6E91-0B44-4DBE-8F64-AD3F5259E4AB}" dt="2025-01-10T18:15:03.932" v="1501" actId="1076"/>
          <ac:picMkLst>
            <pc:docMk/>
            <pc:sldMk cId="2456180281" sldId="327"/>
            <ac:picMk id="9" creationId="{F23EE737-9734-2246-69CD-4766EDE76B41}"/>
          </ac:picMkLst>
        </pc:picChg>
      </pc:sldChg>
      <pc:sldChg chg="addSp delSp modSp add mod">
        <pc:chgData name="Joseph Demasco" userId="09b1805d7141d229" providerId="LiveId" clId="{B7BB6E91-0B44-4DBE-8F64-AD3F5259E4AB}" dt="2025-01-10T18:33:26.427" v="1685" actId="14100"/>
        <pc:sldMkLst>
          <pc:docMk/>
          <pc:sldMk cId="596772242" sldId="328"/>
        </pc:sldMkLst>
        <pc:spChg chg="mod">
          <ac:chgData name="Joseph Demasco" userId="09b1805d7141d229" providerId="LiveId" clId="{B7BB6E91-0B44-4DBE-8F64-AD3F5259E4AB}" dt="2025-01-10T18:33:26.427" v="1685" actId="14100"/>
          <ac:spMkLst>
            <pc:docMk/>
            <pc:sldMk cId="596772242" sldId="328"/>
            <ac:spMk id="3" creationId="{60881524-1FE4-4BCB-3EF1-AE4DC2CF900D}"/>
          </ac:spMkLst>
        </pc:spChg>
        <pc:spChg chg="add mod">
          <ac:chgData name="Joseph Demasco" userId="09b1805d7141d229" providerId="LiveId" clId="{B7BB6E91-0B44-4DBE-8F64-AD3F5259E4AB}" dt="2025-01-10T18:32:39.028" v="1623" actId="113"/>
          <ac:spMkLst>
            <pc:docMk/>
            <pc:sldMk cId="596772242" sldId="328"/>
            <ac:spMk id="6" creationId="{996BF864-16CF-FB7D-B2A2-D09A01C2F0B5}"/>
          </ac:spMkLst>
        </pc:spChg>
        <pc:picChg chg="del">
          <ac:chgData name="Joseph Demasco" userId="09b1805d7141d229" providerId="LiveId" clId="{B7BB6E91-0B44-4DBE-8F64-AD3F5259E4AB}" dt="2025-01-10T18:28:35.934" v="1503" actId="478"/>
          <ac:picMkLst>
            <pc:docMk/>
            <pc:sldMk cId="596772242" sldId="328"/>
            <ac:picMk id="5" creationId="{AD6C7FB4-EB9D-8E27-6345-6F7497454F2F}"/>
          </ac:picMkLst>
        </pc:picChg>
        <pc:picChg chg="del">
          <ac:chgData name="Joseph Demasco" userId="09b1805d7141d229" providerId="LiveId" clId="{B7BB6E91-0B44-4DBE-8F64-AD3F5259E4AB}" dt="2025-01-10T18:28:37.936" v="1504" actId="478"/>
          <ac:picMkLst>
            <pc:docMk/>
            <pc:sldMk cId="596772242" sldId="328"/>
            <ac:picMk id="9" creationId="{383FA942-3CA8-E540-20F5-8C209763C319}"/>
          </ac:picMkLst>
        </pc:picChg>
      </pc:sldChg>
      <pc:sldChg chg="addSp delSp modSp add mod ord">
        <pc:chgData name="Joseph Demasco" userId="09b1805d7141d229" providerId="LiveId" clId="{B7BB6E91-0B44-4DBE-8F64-AD3F5259E4AB}" dt="2025-01-10T18:39:43.755" v="1826" actId="13822"/>
        <pc:sldMkLst>
          <pc:docMk/>
          <pc:sldMk cId="35467479" sldId="329"/>
        </pc:sldMkLst>
        <pc:spChg chg="mod">
          <ac:chgData name="Joseph Demasco" userId="09b1805d7141d229" providerId="LiveId" clId="{B7BB6E91-0B44-4DBE-8F64-AD3F5259E4AB}" dt="2025-01-10T18:34:15.969" v="1754" actId="14100"/>
          <ac:spMkLst>
            <pc:docMk/>
            <pc:sldMk cId="35467479" sldId="329"/>
            <ac:spMk id="3" creationId="{152B4159-67C5-5DC8-F41E-7C277D99CDCA}"/>
          </ac:spMkLst>
        </pc:spChg>
        <pc:spChg chg="add mod">
          <ac:chgData name="Joseph Demasco" userId="09b1805d7141d229" providerId="LiveId" clId="{B7BB6E91-0B44-4DBE-8F64-AD3F5259E4AB}" dt="2025-01-10T18:39:43.755" v="1826" actId="13822"/>
          <ac:spMkLst>
            <pc:docMk/>
            <pc:sldMk cId="35467479" sldId="329"/>
            <ac:spMk id="7" creationId="{27BEC00F-D9E2-9372-3DF3-118154DE836B}"/>
          </ac:spMkLst>
        </pc:spChg>
        <pc:picChg chg="del">
          <ac:chgData name="Joseph Demasco" userId="09b1805d7141d229" providerId="LiveId" clId="{B7BB6E91-0B44-4DBE-8F64-AD3F5259E4AB}" dt="2025-01-10T18:34:19.195" v="1755" actId="478"/>
          <ac:picMkLst>
            <pc:docMk/>
            <pc:sldMk cId="35467479" sldId="329"/>
            <ac:picMk id="5" creationId="{44F98CF6-DB7F-FA3F-DF3D-4C0DD44120EC}"/>
          </ac:picMkLst>
        </pc:picChg>
        <pc:picChg chg="add mod">
          <ac:chgData name="Joseph Demasco" userId="09b1805d7141d229" providerId="LiveId" clId="{B7BB6E91-0B44-4DBE-8F64-AD3F5259E4AB}" dt="2025-01-10T18:37:44.755" v="1758" actId="1076"/>
          <ac:picMkLst>
            <pc:docMk/>
            <pc:sldMk cId="35467479" sldId="329"/>
            <ac:picMk id="6" creationId="{CDDD057A-9EFE-C88A-D9D0-1199469A239C}"/>
          </ac:picMkLst>
        </pc:picChg>
        <pc:picChg chg="del">
          <ac:chgData name="Joseph Demasco" userId="09b1805d7141d229" providerId="LiveId" clId="{B7BB6E91-0B44-4DBE-8F64-AD3F5259E4AB}" dt="2025-01-10T18:34:20.548" v="1756" actId="478"/>
          <ac:picMkLst>
            <pc:docMk/>
            <pc:sldMk cId="35467479" sldId="329"/>
            <ac:picMk id="9" creationId="{07A751ED-97B1-7F2B-D539-029F593050AA}"/>
          </ac:picMkLst>
        </pc:picChg>
        <pc:cxnChg chg="add mod">
          <ac:chgData name="Joseph Demasco" userId="09b1805d7141d229" providerId="LiveId" clId="{B7BB6E91-0B44-4DBE-8F64-AD3F5259E4AB}" dt="2025-01-10T18:39:11.907" v="1823" actId="692"/>
          <ac:cxnSpMkLst>
            <pc:docMk/>
            <pc:sldMk cId="35467479" sldId="329"/>
            <ac:cxnSpMk id="10" creationId="{F0EFCE22-6B2E-4751-F405-A06EAD4B8F15}"/>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Geneva" charset="0"/>
              </a:defRPr>
            </a:lvl1pPr>
          </a:lstStyle>
          <a:p>
            <a:pPr>
              <a:defRPr/>
            </a:pPr>
            <a:fld id="{D2E83A41-E7B6-4D2D-BF30-838D9594F43D}" type="datetime1">
              <a:rPr lang="en-US"/>
              <a:pPr>
                <a:defRPr/>
              </a:pPr>
              <a:t>1/10/2025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0"/>
                <a:cs typeface="Geneva" charset="0"/>
              </a:defRPr>
            </a:lvl1pPr>
          </a:lstStyle>
          <a:p>
            <a:pPr>
              <a:defRPr/>
            </a:pPr>
            <a:fld id="{8CA600BC-15A2-47F9-9460-645FB7A59B32}" type="slidenum">
              <a:rPr lang="en-US"/>
              <a:pPr>
                <a:defRPr/>
              </a:pPr>
              <a:t>‹#›</a:t>
            </a:fld>
            <a:endParaRPr lang="en-US" dirty="0"/>
          </a:p>
        </p:txBody>
      </p:sp>
    </p:spTree>
    <p:extLst>
      <p:ext uri="{BB962C8B-B14F-4D97-AF65-F5344CB8AC3E}">
        <p14:creationId xmlns:p14="http://schemas.microsoft.com/office/powerpoint/2010/main" val="3357226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1" tIns="46587" rIns="93171" bIns="46587" numCol="1" anchor="t" anchorCtr="0" compatLnSpc="1">
            <a:prstTxWarp prst="textNoShape">
              <a:avLst/>
            </a:prstTxWarp>
          </a:bodyPr>
          <a:lstStyle>
            <a:lvl1pPr defTabSz="931863">
              <a:defRPr sz="1200">
                <a:latin typeface="Arial" charset="0"/>
                <a:ea typeface="+mn-ea"/>
                <a:cs typeface="+mn-cs"/>
              </a:defRPr>
            </a:lvl1pPr>
          </a:lstStyle>
          <a:p>
            <a:pPr>
              <a:defRPr/>
            </a:pPr>
            <a:endParaRPr lang="en-US" dirty="0"/>
          </a:p>
        </p:txBody>
      </p:sp>
      <p:sp>
        <p:nvSpPr>
          <p:cNvPr id="3075"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1" tIns="46587" rIns="93171" bIns="46587" numCol="1" anchor="t" anchorCtr="0" compatLnSpc="1">
            <a:prstTxWarp prst="textNoShape">
              <a:avLst/>
            </a:prstTxWarp>
          </a:bodyPr>
          <a:lstStyle>
            <a:lvl1pPr algn="r" defTabSz="931863">
              <a:defRPr sz="1200">
                <a:latin typeface="Arial" charset="0"/>
                <a:ea typeface="+mn-ea"/>
                <a:cs typeface="+mn-cs"/>
              </a:defRPr>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1" tIns="46587" rIns="93171" bIns="4658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1" tIns="46587" rIns="93171" bIns="46587" numCol="1" anchor="b" anchorCtr="0" compatLnSpc="1">
            <a:prstTxWarp prst="textNoShape">
              <a:avLst/>
            </a:prstTxWarp>
          </a:bodyPr>
          <a:lstStyle>
            <a:lvl1pPr defTabSz="931863">
              <a:defRPr sz="1200">
                <a:latin typeface="Arial" charset="0"/>
                <a:ea typeface="+mn-ea"/>
                <a:cs typeface="+mn-cs"/>
              </a:defRPr>
            </a:lvl1pPr>
          </a:lstStyle>
          <a:p>
            <a:pPr>
              <a:defRPr/>
            </a:pPr>
            <a:endParaRPr lang="en-US" dirty="0"/>
          </a:p>
        </p:txBody>
      </p:sp>
      <p:sp>
        <p:nvSpPr>
          <p:cNvPr id="3079"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1" tIns="46587" rIns="93171" bIns="46587" numCol="1" anchor="b" anchorCtr="0" compatLnSpc="1">
            <a:prstTxWarp prst="textNoShape">
              <a:avLst/>
            </a:prstTxWarp>
          </a:bodyPr>
          <a:lstStyle>
            <a:lvl1pPr algn="r" defTabSz="931863">
              <a:defRPr sz="1200">
                <a:latin typeface="Arial" charset="0"/>
                <a:ea typeface="ＭＳ Ｐゴシック" charset="0"/>
                <a:cs typeface="Geneva" charset="0"/>
              </a:defRPr>
            </a:lvl1pPr>
          </a:lstStyle>
          <a:p>
            <a:pPr>
              <a:defRPr/>
            </a:pPr>
            <a:fld id="{DE8B9CB9-F0F8-4DA5-9E37-37EF3A95CD9B}" type="slidenum">
              <a:rPr lang="en-US"/>
              <a:pPr>
                <a:defRPr/>
              </a:pPr>
              <a:t>‹#›</a:t>
            </a:fld>
            <a:endParaRPr lang="en-US" dirty="0"/>
          </a:p>
        </p:txBody>
      </p:sp>
    </p:spTree>
    <p:extLst>
      <p:ext uri="{BB962C8B-B14F-4D97-AF65-F5344CB8AC3E}">
        <p14:creationId xmlns:p14="http://schemas.microsoft.com/office/powerpoint/2010/main" val="388560404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Geneva" charset="0"/>
      </a:defRPr>
    </a:lvl1pPr>
    <a:lvl2pPr marL="457200" algn="l" rtl="0" eaLnBrk="0" fontAlgn="base" hangingPunct="0">
      <a:spcBef>
        <a:spcPct val="30000"/>
      </a:spcBef>
      <a:spcAft>
        <a:spcPct val="0"/>
      </a:spcAft>
      <a:defRPr sz="1200" kern="1200">
        <a:solidFill>
          <a:schemeClr val="tx1"/>
        </a:solidFill>
        <a:latin typeface="Arial" charset="0"/>
        <a:ea typeface="Geneva" charset="-128"/>
        <a:cs typeface="Geneva" charset="0"/>
      </a:defRPr>
    </a:lvl2pPr>
    <a:lvl3pPr marL="914400" algn="l" rtl="0" eaLnBrk="0" fontAlgn="base" hangingPunct="0">
      <a:spcBef>
        <a:spcPct val="30000"/>
      </a:spcBef>
      <a:spcAft>
        <a:spcPct val="0"/>
      </a:spcAft>
      <a:defRPr sz="1200" kern="1200">
        <a:solidFill>
          <a:schemeClr val="tx1"/>
        </a:solidFill>
        <a:latin typeface="Arial" charset="0"/>
        <a:ea typeface="Geneva" charset="-128"/>
        <a:cs typeface="Geneva" charset="0"/>
      </a:defRPr>
    </a:lvl3pPr>
    <a:lvl4pPr marL="1371600" algn="l" rtl="0" eaLnBrk="0" fontAlgn="base" hangingPunct="0">
      <a:spcBef>
        <a:spcPct val="30000"/>
      </a:spcBef>
      <a:spcAft>
        <a:spcPct val="0"/>
      </a:spcAft>
      <a:defRPr sz="1200" kern="1200">
        <a:solidFill>
          <a:schemeClr val="tx1"/>
        </a:solidFill>
        <a:latin typeface="Arial" charset="0"/>
        <a:ea typeface="Geneva" charset="-128"/>
        <a:cs typeface="Geneva" charset="0"/>
      </a:defRPr>
    </a:lvl4pPr>
    <a:lvl5pPr marL="1828800" algn="l" rtl="0" eaLnBrk="0" fontAlgn="base" hangingPunct="0">
      <a:spcBef>
        <a:spcPct val="30000"/>
      </a:spcBef>
      <a:spcAft>
        <a:spcPct val="0"/>
      </a:spcAft>
      <a:defRPr sz="1200" kern="1200">
        <a:solidFill>
          <a:schemeClr val="tx1"/>
        </a:solidFill>
        <a:latin typeface="Arial" charset="0"/>
        <a:ea typeface="Geneva"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en-US"/>
              <a:t>Copyright © 2005 Joseph M. Demasco</a:t>
            </a:r>
          </a:p>
        </p:txBody>
      </p:sp>
      <p:sp>
        <p:nvSpPr>
          <p:cNvPr id="7" name="Rectangle 7"/>
          <p:cNvSpPr>
            <a:spLocks noGrp="1" noChangeArrowheads="1"/>
          </p:cNvSpPr>
          <p:nvPr>
            <p:ph type="sldNum" sz="quarter" idx="5"/>
          </p:nvPr>
        </p:nvSpPr>
        <p:spPr>
          <a:ln/>
        </p:spPr>
        <p:txBody>
          <a:bodyPr/>
          <a:lstStyle/>
          <a:p>
            <a:r>
              <a:rPr lang="en-US" altLang="en-US"/>
              <a:t>1 - </a:t>
            </a:r>
            <a:fld id="{1C6FC3D9-50FC-447B-84A9-9B70267E8B3B}" type="slidenum">
              <a:rPr lang="en-US" altLang="en-US"/>
              <a:pPr/>
              <a:t>3</a:t>
            </a:fld>
            <a:endParaRPr lang="en-US" altLang="en-US"/>
          </a:p>
        </p:txBody>
      </p:sp>
      <p:sp>
        <p:nvSpPr>
          <p:cNvPr id="126978" name="Rectangle 2"/>
          <p:cNvSpPr>
            <a:spLocks noGrp="1" noRot="1" noChangeAspect="1" noChangeArrowheads="1" noTextEdit="1"/>
          </p:cNvSpPr>
          <p:nvPr>
            <p:ph type="sldImg"/>
          </p:nvPr>
        </p:nvSpPr>
        <p:spPr>
          <a:xfrm>
            <a:off x="487363" y="685800"/>
            <a:ext cx="5972175" cy="4479925"/>
          </a:xfrm>
          <a:ln/>
        </p:spPr>
      </p:sp>
      <p:sp>
        <p:nvSpPr>
          <p:cNvPr id="126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086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BS Title slide Option 1">
    <p:spTree>
      <p:nvGrpSpPr>
        <p:cNvPr id="1" name=""/>
        <p:cNvGrpSpPr/>
        <p:nvPr/>
      </p:nvGrpSpPr>
      <p:grpSpPr>
        <a:xfrm>
          <a:off x="0" y="0"/>
          <a:ext cx="0" cy="0"/>
          <a:chOff x="0" y="0"/>
          <a:chExt cx="0" cy="0"/>
        </a:xfrm>
      </p:grpSpPr>
      <p:sp>
        <p:nvSpPr>
          <p:cNvPr id="5" name="Rectangle 3"/>
          <p:cNvSpPr>
            <a:spLocks noChangeArrowheads="1"/>
          </p:cNvSpPr>
          <p:nvPr userDrawn="1"/>
        </p:nvSpPr>
        <p:spPr bwMode="auto">
          <a:xfrm>
            <a:off x="0" y="0"/>
            <a:ext cx="9144000" cy="53340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6" name="Picture 2" descr="carey.large.horizontal.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200400"/>
            <a:ext cx="60499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304800" y="5334000"/>
            <a:ext cx="8229600" cy="411162"/>
          </a:xfrm>
          <a:prstGeom prst="rect">
            <a:avLst/>
          </a:prstGeom>
        </p:spPr>
        <p:txBody>
          <a:bodyPr/>
          <a:lstStyle>
            <a:lvl1pPr>
              <a:defRPr sz="3600">
                <a:solidFill>
                  <a:srgbClr val="0741C6"/>
                </a:solidFil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457200" y="5943600"/>
            <a:ext cx="3733800" cy="304800"/>
          </a:xfrm>
          <a:prstGeom prst="rect">
            <a:avLst/>
          </a:prstGeom>
        </p:spPr>
        <p:txBody>
          <a:bodyPr/>
          <a:lstStyle>
            <a:lvl1pPr marL="0" indent="0">
              <a:buNone/>
              <a:defRPr sz="1400" baseline="0">
                <a:solidFill>
                  <a:srgbClr val="0741C6"/>
                </a:solidFill>
              </a:defRPr>
            </a:lvl1pPr>
          </a:lstStyle>
          <a:p>
            <a:pPr lvl="0"/>
            <a:r>
              <a:rPr lang="en-US"/>
              <a:t>Click to edit Master text styles</a:t>
            </a:r>
          </a:p>
        </p:txBody>
      </p:sp>
      <p:sp>
        <p:nvSpPr>
          <p:cNvPr id="17" name="Text Placeholder 15"/>
          <p:cNvSpPr>
            <a:spLocks noGrp="1"/>
          </p:cNvSpPr>
          <p:nvPr>
            <p:ph type="body" sz="quarter" idx="12"/>
          </p:nvPr>
        </p:nvSpPr>
        <p:spPr>
          <a:xfrm>
            <a:off x="457200" y="6248400"/>
            <a:ext cx="3733800" cy="304800"/>
          </a:xfrm>
          <a:prstGeom prst="rect">
            <a:avLst/>
          </a:prstGeom>
        </p:spPr>
        <p:txBody>
          <a:bodyPr/>
          <a:lstStyle>
            <a:lvl1pPr marL="0" indent="0">
              <a:buNone/>
              <a:defRPr sz="1400" baseline="0">
                <a:solidFill>
                  <a:srgbClr val="0741C6"/>
                </a:solidFill>
              </a:defRPr>
            </a:lvl1pPr>
          </a:lstStyle>
          <a:p>
            <a:pPr lvl="0"/>
            <a:r>
              <a:rPr lang="en-US"/>
              <a:t>Click to edit Master text styles</a:t>
            </a:r>
          </a:p>
        </p:txBody>
      </p:sp>
    </p:spTree>
    <p:extLst>
      <p:ext uri="{BB962C8B-B14F-4D97-AF65-F5344CB8AC3E}">
        <p14:creationId xmlns:p14="http://schemas.microsoft.com/office/powerpoint/2010/main" val="4932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BS Slide with Horizontal Object">
    <p:spTree>
      <p:nvGrpSpPr>
        <p:cNvPr id="1" name=""/>
        <p:cNvGrpSpPr/>
        <p:nvPr/>
      </p:nvGrpSpPr>
      <p:grpSpPr>
        <a:xfrm>
          <a:off x="0" y="0"/>
          <a:ext cx="0" cy="0"/>
          <a:chOff x="0" y="0"/>
          <a:chExt cx="0" cy="0"/>
        </a:xfrm>
      </p:grpSpPr>
      <p:sp>
        <p:nvSpPr>
          <p:cNvPr id="3"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sp>
        <p:nvSpPr>
          <p:cNvPr id="4"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5"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6" name="Text Placeholder 7"/>
          <p:cNvSpPr>
            <a:spLocks noGrp="1"/>
          </p:cNvSpPr>
          <p:nvPr>
            <p:ph type="body" sz="quarter" idx="11"/>
          </p:nvPr>
        </p:nvSpPr>
        <p:spPr>
          <a:xfrm>
            <a:off x="304800" y="1905000"/>
            <a:ext cx="44958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
        <p:nvSpPr>
          <p:cNvPr id="7" name="Content Placeholder 9"/>
          <p:cNvSpPr>
            <a:spLocks noGrp="1"/>
          </p:cNvSpPr>
          <p:nvPr>
            <p:ph sz="quarter" idx="12"/>
          </p:nvPr>
        </p:nvSpPr>
        <p:spPr>
          <a:xfrm>
            <a:off x="5105400" y="1905000"/>
            <a:ext cx="3657600" cy="27432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318243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BS Transition Slide">
    <p:spTree>
      <p:nvGrpSpPr>
        <p:cNvPr id="1" name=""/>
        <p:cNvGrpSpPr/>
        <p:nvPr/>
      </p:nvGrpSpPr>
      <p:grpSpPr>
        <a:xfrm>
          <a:off x="0" y="0"/>
          <a:ext cx="0" cy="0"/>
          <a:chOff x="0" y="0"/>
          <a:chExt cx="0" cy="0"/>
        </a:xfrm>
      </p:grpSpPr>
      <p:sp>
        <p:nvSpPr>
          <p:cNvPr id="3" name="Rectangle 7"/>
          <p:cNvSpPr>
            <a:spLocks noChangeArrowheads="1"/>
          </p:cNvSpPr>
          <p:nvPr userDrawn="1"/>
        </p:nvSpPr>
        <p:spPr bwMode="auto">
          <a:xfrm>
            <a:off x="0" y="0"/>
            <a:ext cx="9144000" cy="59436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4" name="Picture 3" descr="shield.png"/>
          <p:cNvPicPr>
            <a:picLocks noChangeAspect="1"/>
          </p:cNvPicPr>
          <p:nvPr userDrawn="1"/>
        </p:nvPicPr>
        <p:blipFill rotWithShape="1">
          <a:blip r:embed="rId2">
            <a:alphaModFix amt="21000"/>
            <a:duotone>
              <a:prstClr val="black"/>
              <a:srgbClr val="E1EBFB">
                <a:tint val="45000"/>
                <a:satMod val="400000"/>
              </a:srgbClr>
            </a:duotone>
            <a:extLst>
              <a:ext uri="{28A0092B-C50C-407E-A947-70E740481C1C}">
                <a14:useLocalDpi xmlns:a14="http://schemas.microsoft.com/office/drawing/2010/main" val="0"/>
              </a:ext>
            </a:extLst>
          </a:blip>
          <a:srcRect l="32877" t="11488" r="-3226" b="-525"/>
          <a:stretch/>
        </p:blipFill>
        <p:spPr>
          <a:xfrm>
            <a:off x="0" y="0"/>
            <a:ext cx="3913632" cy="5315184"/>
          </a:xfrm>
          <a:prstGeom prst="rect">
            <a:avLst/>
          </a:prstGeom>
        </p:spPr>
      </p:pic>
      <p:pic>
        <p:nvPicPr>
          <p:cNvPr id="5" name="Picture 3" descr="carey.small.horizontal.blue.jpg"/>
          <p:cNvPicPr>
            <a:picLocks noChangeAspect="1"/>
          </p:cNvPicPr>
          <p:nvPr userDrawn="1"/>
        </p:nvPicPr>
        <p:blipFill>
          <a:blip r:embed="rId3">
            <a:extLst>
              <a:ext uri="{28A0092B-C50C-407E-A947-70E740481C1C}">
                <a14:useLocalDpi xmlns:a14="http://schemas.microsoft.com/office/drawing/2010/main" val="0"/>
              </a:ext>
            </a:extLst>
          </a:blip>
          <a:srcRect t="16447" b="15617"/>
          <a:stretch>
            <a:fillRect/>
          </a:stretch>
        </p:blipFill>
        <p:spPr bwMode="auto">
          <a:xfrm>
            <a:off x="625475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arey.small.horizontal.blue.jpg"/>
          <p:cNvPicPr>
            <a:picLocks noChangeAspect="1"/>
          </p:cNvPicPr>
          <p:nvPr userDrawn="1"/>
        </p:nvPicPr>
        <p:blipFill>
          <a:blip r:embed="rId3">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0"/>
          </p:nvPr>
        </p:nvSpPr>
        <p:spPr>
          <a:xfrm>
            <a:off x="3581400" y="1752600"/>
            <a:ext cx="5105400" cy="1828800"/>
          </a:xfrm>
          <a:prstGeom prst="rect">
            <a:avLst/>
          </a:prstGeom>
        </p:spPr>
        <p:txBody>
          <a:bodyPr/>
          <a:lstStyle>
            <a:lvl1pPr marL="0" indent="0" algn="r">
              <a:buNone/>
              <a:defRPr sz="54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4255727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Slid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0"/>
            <a:ext cx="6400800" cy="7620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94187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0"/>
            <a:ext cx="6400800" cy="7620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42863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0"/>
            <a:ext cx="6400800" cy="7620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79371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0"/>
            <a:ext cx="6400800" cy="7620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62572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BS Final Slide">
    <p:spTree>
      <p:nvGrpSpPr>
        <p:cNvPr id="1" name=""/>
        <p:cNvGrpSpPr/>
        <p:nvPr/>
      </p:nvGrpSpPr>
      <p:grpSpPr>
        <a:xfrm>
          <a:off x="0" y="0"/>
          <a:ext cx="0" cy="0"/>
          <a:chOff x="0" y="0"/>
          <a:chExt cx="0" cy="0"/>
        </a:xfrm>
      </p:grpSpPr>
      <p:sp>
        <p:nvSpPr>
          <p:cNvPr id="2" name="Rectangle 3"/>
          <p:cNvSpPr>
            <a:spLocks noChangeArrowheads="1"/>
          </p:cNvSpPr>
          <p:nvPr userDrawn="1"/>
        </p:nvSpPr>
        <p:spPr bwMode="auto">
          <a:xfrm>
            <a:off x="0" y="0"/>
            <a:ext cx="9144000" cy="53340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sp>
        <p:nvSpPr>
          <p:cNvPr id="3" name="Text Box 16"/>
          <p:cNvSpPr txBox="1">
            <a:spLocks noChangeArrowheads="1"/>
          </p:cNvSpPr>
          <p:nvPr userDrawn="1"/>
        </p:nvSpPr>
        <p:spPr bwMode="auto">
          <a:xfrm>
            <a:off x="685800" y="5562600"/>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ＭＳ Ｐゴシック" charset="0"/>
                <a:cs typeface="Geneva" charset="0"/>
              </a:defRPr>
            </a:lvl1pPr>
            <a:lvl2pPr marL="37931725" indent="-37474525" eaLnBrk="0" hangingPunct="0">
              <a:defRPr sz="1600">
                <a:solidFill>
                  <a:schemeClr val="tx1"/>
                </a:solidFill>
                <a:latin typeface="Arial" charset="0"/>
                <a:ea typeface="Geneva" charset="0"/>
                <a:cs typeface="Geneva" charset="0"/>
              </a:defRPr>
            </a:lvl2pPr>
            <a:lvl3pPr eaLnBrk="0" hangingPunct="0">
              <a:defRPr sz="1600">
                <a:solidFill>
                  <a:schemeClr val="tx1"/>
                </a:solidFill>
                <a:latin typeface="Arial" charset="0"/>
                <a:ea typeface="Geneva" charset="0"/>
                <a:cs typeface="Geneva" charset="0"/>
              </a:defRPr>
            </a:lvl3pPr>
            <a:lvl4pPr eaLnBrk="0" hangingPunct="0">
              <a:defRPr sz="1600">
                <a:solidFill>
                  <a:schemeClr val="tx1"/>
                </a:solidFill>
                <a:latin typeface="Arial" charset="0"/>
                <a:ea typeface="Geneva" charset="0"/>
                <a:cs typeface="Geneva" charset="0"/>
              </a:defRPr>
            </a:lvl4pPr>
            <a:lvl5pPr eaLnBrk="0" hangingPunct="0">
              <a:defRPr sz="1600">
                <a:solidFill>
                  <a:schemeClr val="tx1"/>
                </a:solidFill>
                <a:latin typeface="Arial" charset="0"/>
                <a:ea typeface="Geneva" charset="0"/>
                <a:cs typeface="Geneva" charset="0"/>
              </a:defRPr>
            </a:lvl5pPr>
            <a:lvl6pPr marL="457200" eaLnBrk="0" fontAlgn="base" hangingPunct="0">
              <a:spcBef>
                <a:spcPct val="0"/>
              </a:spcBef>
              <a:spcAft>
                <a:spcPct val="0"/>
              </a:spcAft>
              <a:defRPr sz="1600">
                <a:solidFill>
                  <a:schemeClr val="tx1"/>
                </a:solidFill>
                <a:latin typeface="Arial" charset="0"/>
                <a:ea typeface="Geneva" charset="0"/>
                <a:cs typeface="Geneva" charset="0"/>
              </a:defRPr>
            </a:lvl6pPr>
            <a:lvl7pPr marL="914400" eaLnBrk="0" fontAlgn="base" hangingPunct="0">
              <a:spcBef>
                <a:spcPct val="0"/>
              </a:spcBef>
              <a:spcAft>
                <a:spcPct val="0"/>
              </a:spcAft>
              <a:defRPr sz="1600">
                <a:solidFill>
                  <a:schemeClr val="tx1"/>
                </a:solidFill>
                <a:latin typeface="Arial" charset="0"/>
                <a:ea typeface="Geneva" charset="0"/>
                <a:cs typeface="Geneva" charset="0"/>
              </a:defRPr>
            </a:lvl7pPr>
            <a:lvl8pPr marL="1371600" eaLnBrk="0" fontAlgn="base" hangingPunct="0">
              <a:spcBef>
                <a:spcPct val="0"/>
              </a:spcBef>
              <a:spcAft>
                <a:spcPct val="0"/>
              </a:spcAft>
              <a:defRPr sz="1600">
                <a:solidFill>
                  <a:schemeClr val="tx1"/>
                </a:solidFill>
                <a:latin typeface="Arial" charset="0"/>
                <a:ea typeface="Geneva" charset="0"/>
                <a:cs typeface="Geneva" charset="0"/>
              </a:defRPr>
            </a:lvl8pPr>
            <a:lvl9pPr marL="1828800" eaLnBrk="0" fontAlgn="base" hangingPunct="0">
              <a:spcBef>
                <a:spcPct val="0"/>
              </a:spcBef>
              <a:spcAft>
                <a:spcPct val="0"/>
              </a:spcAft>
              <a:defRPr sz="1600">
                <a:solidFill>
                  <a:schemeClr val="tx1"/>
                </a:solidFill>
                <a:latin typeface="Arial" charset="0"/>
                <a:ea typeface="Geneva" charset="0"/>
                <a:cs typeface="Geneva" charset="0"/>
              </a:defRPr>
            </a:lvl9pPr>
          </a:lstStyle>
          <a:p>
            <a:pPr eaLnBrk="1" hangingPunct="1">
              <a:spcBef>
                <a:spcPct val="50000"/>
              </a:spcBef>
              <a:defRPr/>
            </a:pPr>
            <a:r>
              <a:rPr lang="en-US" sz="2400" dirty="0">
                <a:solidFill>
                  <a:srgbClr val="002D72"/>
                </a:solidFill>
                <a:latin typeface="Calibri"/>
                <a:cs typeface="Calibri"/>
              </a:rPr>
              <a:t>Where business is taught with humanity in mind.</a:t>
            </a:r>
          </a:p>
        </p:txBody>
      </p:sp>
      <p:pic>
        <p:nvPicPr>
          <p:cNvPr id="4" name="Picture 3" descr="carey.large.horizontal.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200400"/>
            <a:ext cx="60499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973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4569FA8-AABD-4FF8-BDD3-E51CBC1724D4}" type="slidenum">
              <a:rPr lang="en-US" altLang="en-US"/>
              <a:pPr/>
              <a:t>‹#›</a:t>
            </a:fld>
            <a:endParaRPr lang="en-US" altLang="en-US"/>
          </a:p>
        </p:txBody>
      </p:sp>
    </p:spTree>
    <p:extLst>
      <p:ext uri="{BB962C8B-B14F-4D97-AF65-F5344CB8AC3E}">
        <p14:creationId xmlns:p14="http://schemas.microsoft.com/office/powerpoint/2010/main" val="125439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293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BS Title Slide Option 2">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0"/>
            <a:ext cx="9144000" cy="57150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6" name="Picture 2" descr="shield.png"/>
          <p:cNvPicPr>
            <a:picLocks noChangeAspect="1"/>
          </p:cNvPicPr>
          <p:nvPr userDrawn="1"/>
        </p:nvPicPr>
        <p:blipFill>
          <a:blip r:embed="rId2">
            <a:extLst>
              <a:ext uri="{28A0092B-C50C-407E-A947-70E740481C1C}">
                <a14:useLocalDpi xmlns:a14="http://schemas.microsoft.com/office/drawing/2010/main" val="0"/>
              </a:ext>
            </a:extLst>
          </a:blip>
          <a:srcRect l="24660" r="-3226" b="30612"/>
          <a:stretch>
            <a:fillRect/>
          </a:stretch>
        </p:blipFill>
        <p:spPr bwMode="auto">
          <a:xfrm>
            <a:off x="0" y="2286000"/>
            <a:ext cx="4370388"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arey.small.horizontal.blue.jpg"/>
          <p:cNvPicPr>
            <a:picLocks noChangeAspect="1"/>
          </p:cNvPicPr>
          <p:nvPr userDrawn="1"/>
        </p:nvPicPr>
        <p:blipFill>
          <a:blip r:embed="rId3">
            <a:extLst>
              <a:ext uri="{28A0092B-C50C-407E-A947-70E740481C1C}">
                <a14:useLocalDpi xmlns:a14="http://schemas.microsoft.com/office/drawing/2010/main" val="0"/>
              </a:ext>
            </a:extLst>
          </a:blip>
          <a:srcRect t="16447" b="15617"/>
          <a:stretch>
            <a:fillRect/>
          </a:stretch>
        </p:blipFill>
        <p:spPr bwMode="auto">
          <a:xfrm>
            <a:off x="625475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arey.small.horizontal.blue.jpg"/>
          <p:cNvPicPr>
            <a:picLocks noChangeAspect="1"/>
          </p:cNvPicPr>
          <p:nvPr userDrawn="1"/>
        </p:nvPicPr>
        <p:blipFill>
          <a:blip r:embed="rId3">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838200" y="457200"/>
            <a:ext cx="7244562" cy="1143000"/>
          </a:xfrm>
          <a:prstGeom prst="rect">
            <a:avLst/>
          </a:prstGeom>
        </p:spPr>
        <p:txBody>
          <a:bodyPr/>
          <a:lstStyle>
            <a:lvl1pPr>
              <a:defRPr sz="3600">
                <a:solidFill>
                  <a:schemeClr val="bg1"/>
                </a:solidFill>
              </a:defRPr>
            </a:lvl1pPr>
          </a:lstStyle>
          <a:p>
            <a:r>
              <a:rPr lang="en-US"/>
              <a:t>Click to edit Master title style</a:t>
            </a:r>
            <a:endParaRPr lang="en-US" dirty="0"/>
          </a:p>
        </p:txBody>
      </p:sp>
      <p:sp>
        <p:nvSpPr>
          <p:cNvPr id="13" name="Text Placeholder 12"/>
          <p:cNvSpPr>
            <a:spLocks noGrp="1"/>
          </p:cNvSpPr>
          <p:nvPr>
            <p:ph type="body" sz="quarter" idx="12"/>
          </p:nvPr>
        </p:nvSpPr>
        <p:spPr>
          <a:xfrm>
            <a:off x="6477000" y="4114800"/>
            <a:ext cx="2286000" cy="381000"/>
          </a:xfrm>
          <a:prstGeom prst="rect">
            <a:avLst/>
          </a:prstGeom>
        </p:spPr>
        <p:txBody>
          <a:bodyPr/>
          <a:lstStyle>
            <a:lvl1pPr marL="0" indent="0" algn="r">
              <a:buNone/>
              <a:defRPr sz="1800" baseline="0">
                <a:solidFill>
                  <a:schemeClr val="bg1"/>
                </a:solidFill>
                <a:latin typeface="Calibri" panose="020F0502020204030204" pitchFamily="34" charset="0"/>
              </a:defRPr>
            </a:lvl1pPr>
          </a:lstStyle>
          <a:p>
            <a:pPr lvl="0"/>
            <a:r>
              <a:rPr lang="en-US"/>
              <a:t>Click to edit Master text styles</a:t>
            </a:r>
          </a:p>
        </p:txBody>
      </p:sp>
      <p:sp>
        <p:nvSpPr>
          <p:cNvPr id="17" name="Text Placeholder 12"/>
          <p:cNvSpPr>
            <a:spLocks noGrp="1"/>
          </p:cNvSpPr>
          <p:nvPr>
            <p:ph type="body" sz="quarter" idx="13"/>
          </p:nvPr>
        </p:nvSpPr>
        <p:spPr>
          <a:xfrm>
            <a:off x="6477000" y="4495800"/>
            <a:ext cx="2286000" cy="381000"/>
          </a:xfrm>
          <a:prstGeom prst="rect">
            <a:avLst/>
          </a:prstGeom>
        </p:spPr>
        <p:txBody>
          <a:bodyPr/>
          <a:lstStyle>
            <a:lvl1pPr marL="0" indent="0" algn="r">
              <a:buNone/>
              <a:defRPr sz="1800" baseline="0">
                <a:solidFill>
                  <a:schemeClr val="bg1"/>
                </a:solidFill>
                <a:latin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255509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BS Title Content Simple">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7" name="Picture 2" descr="carey.small.horizontal.blue.jpg"/>
          <p:cNvPicPr>
            <a:picLocks noChangeAspect="1"/>
          </p:cNvPicPr>
          <p:nvPr userDrawn="1"/>
        </p:nvPicPr>
        <p:blipFill>
          <a:blip r:embed="rId2">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10"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20" name="Text Placeholder 7"/>
          <p:cNvSpPr>
            <a:spLocks noGrp="1"/>
          </p:cNvSpPr>
          <p:nvPr>
            <p:ph type="body" sz="quarter" idx="11"/>
          </p:nvPr>
        </p:nvSpPr>
        <p:spPr>
          <a:xfrm>
            <a:off x="958971" y="1905000"/>
            <a:ext cx="72390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195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BS Title Content Simple">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sp>
        <p:nvSpPr>
          <p:cNvPr id="6"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10"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20" name="Text Placeholder 7"/>
          <p:cNvSpPr>
            <a:spLocks noGrp="1"/>
          </p:cNvSpPr>
          <p:nvPr>
            <p:ph type="body" sz="quarter" idx="11"/>
          </p:nvPr>
        </p:nvSpPr>
        <p:spPr>
          <a:xfrm>
            <a:off x="958971" y="1905000"/>
            <a:ext cx="72390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131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BS Title Content Simple w/shield">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7" name="Picture 2" descr="carey.small.horizontal.blue.jpg"/>
          <p:cNvPicPr>
            <a:picLocks noChangeAspect="1"/>
          </p:cNvPicPr>
          <p:nvPr userDrawn="1"/>
        </p:nvPicPr>
        <p:blipFill>
          <a:blip r:embed="rId2">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shield_blue.png"/>
          <p:cNvPicPr>
            <a:picLocks noChangeAspect="1"/>
          </p:cNvPicPr>
          <p:nvPr userDrawn="1"/>
        </p:nvPicPr>
        <p:blipFill>
          <a:blip r:embed="rId3">
            <a:extLst>
              <a:ext uri="{28A0092B-C50C-407E-A947-70E740481C1C}">
                <a14:useLocalDpi xmlns:a14="http://schemas.microsoft.com/office/drawing/2010/main" val="0"/>
              </a:ext>
            </a:extLst>
          </a:blip>
          <a:srcRect l="21428"/>
          <a:stretch>
            <a:fillRect/>
          </a:stretch>
        </p:blipFill>
        <p:spPr bwMode="auto">
          <a:xfrm>
            <a:off x="0" y="1905000"/>
            <a:ext cx="33528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10"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8" name="Text Placeholder 7"/>
          <p:cNvSpPr>
            <a:spLocks noGrp="1"/>
          </p:cNvSpPr>
          <p:nvPr>
            <p:ph type="body" sz="quarter" idx="11"/>
          </p:nvPr>
        </p:nvSpPr>
        <p:spPr>
          <a:xfrm>
            <a:off x="3657600" y="1905000"/>
            <a:ext cx="51054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4235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BS Title Content Simple w/shield">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7" name="Picture 3" descr="shield_blue.png"/>
          <p:cNvPicPr>
            <a:picLocks noChangeAspect="1"/>
          </p:cNvPicPr>
          <p:nvPr userDrawn="1"/>
        </p:nvPicPr>
        <p:blipFill>
          <a:blip r:embed="rId2">
            <a:extLst>
              <a:ext uri="{28A0092B-C50C-407E-A947-70E740481C1C}">
                <a14:useLocalDpi xmlns:a14="http://schemas.microsoft.com/office/drawing/2010/main" val="0"/>
              </a:ext>
            </a:extLst>
          </a:blip>
          <a:srcRect l="21428"/>
          <a:stretch>
            <a:fillRect/>
          </a:stretch>
        </p:blipFill>
        <p:spPr bwMode="auto">
          <a:xfrm>
            <a:off x="0" y="1905000"/>
            <a:ext cx="33528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10"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8" name="Text Placeholder 7"/>
          <p:cNvSpPr>
            <a:spLocks noGrp="1"/>
          </p:cNvSpPr>
          <p:nvPr>
            <p:ph type="body" sz="quarter" idx="11"/>
          </p:nvPr>
        </p:nvSpPr>
        <p:spPr>
          <a:xfrm>
            <a:off x="3581400" y="1905000"/>
            <a:ext cx="51816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3958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BS Slide with vertical object">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9" name="Picture 2" descr="carey.small.horizontal.blue.jpg"/>
          <p:cNvPicPr>
            <a:picLocks noChangeAspect="1"/>
          </p:cNvPicPr>
          <p:nvPr userDrawn="1"/>
        </p:nvPicPr>
        <p:blipFill>
          <a:blip r:embed="rId2">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6"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3" name="Content Placeholder 2"/>
          <p:cNvSpPr>
            <a:spLocks noGrp="1" noChangeAspect="1"/>
          </p:cNvSpPr>
          <p:nvPr>
            <p:ph sz="quarter" idx="12"/>
          </p:nvPr>
        </p:nvSpPr>
        <p:spPr>
          <a:xfrm>
            <a:off x="533400" y="1879600"/>
            <a:ext cx="3276600" cy="4368800"/>
          </a:xfrm>
          <a:prstGeom prst="rect">
            <a:avLst/>
          </a:prstGeom>
        </p:spPr>
        <p:txBody>
          <a:bodyPr/>
          <a:lstStyle>
            <a:lvl1pPr marL="0" indent="0">
              <a:buNone/>
              <a:defRPr/>
            </a:lvl1pPr>
          </a:lstStyle>
          <a:p>
            <a:pPr lvl="0"/>
            <a:endParaRPr lang="en-US" dirty="0"/>
          </a:p>
        </p:txBody>
      </p:sp>
      <p:sp>
        <p:nvSpPr>
          <p:cNvPr id="10" name="Text Placeholder 7"/>
          <p:cNvSpPr>
            <a:spLocks noGrp="1"/>
          </p:cNvSpPr>
          <p:nvPr>
            <p:ph type="body" sz="quarter" idx="11"/>
          </p:nvPr>
        </p:nvSpPr>
        <p:spPr>
          <a:xfrm>
            <a:off x="4114800" y="1905000"/>
            <a:ext cx="46482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8536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BS Slide with Vertical Object ">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sp>
        <p:nvSpPr>
          <p:cNvPr id="5"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6"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10" name="Text Placeholder 7"/>
          <p:cNvSpPr>
            <a:spLocks noGrp="1"/>
          </p:cNvSpPr>
          <p:nvPr>
            <p:ph type="body" sz="quarter" idx="11"/>
          </p:nvPr>
        </p:nvSpPr>
        <p:spPr>
          <a:xfrm>
            <a:off x="4114800" y="1905000"/>
            <a:ext cx="46482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
        <p:nvSpPr>
          <p:cNvPr id="8" name="Content Placeholder 2"/>
          <p:cNvSpPr>
            <a:spLocks noGrp="1" noChangeAspect="1"/>
          </p:cNvSpPr>
          <p:nvPr>
            <p:ph sz="quarter" idx="12"/>
          </p:nvPr>
        </p:nvSpPr>
        <p:spPr>
          <a:xfrm>
            <a:off x="533400" y="1879600"/>
            <a:ext cx="3276600" cy="43688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57827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BS Slide with Horizontal Object">
    <p:spTree>
      <p:nvGrpSpPr>
        <p:cNvPr id="1" name=""/>
        <p:cNvGrpSpPr/>
        <p:nvPr/>
      </p:nvGrpSpPr>
      <p:grpSpPr>
        <a:xfrm>
          <a:off x="0" y="0"/>
          <a:ext cx="0" cy="0"/>
          <a:chOff x="0" y="0"/>
          <a:chExt cx="0" cy="0"/>
        </a:xfrm>
      </p:grpSpPr>
      <p:sp>
        <p:nvSpPr>
          <p:cNvPr id="3" name="Rectangle 7"/>
          <p:cNvSpPr>
            <a:spLocks noChangeArrowheads="1"/>
          </p:cNvSpPr>
          <p:nvPr userDrawn="1"/>
        </p:nvSpPr>
        <p:spPr bwMode="auto">
          <a:xfrm>
            <a:off x="0" y="0"/>
            <a:ext cx="9144000" cy="1447800"/>
          </a:xfrm>
          <a:prstGeom prst="rect">
            <a:avLst/>
          </a:prstGeom>
          <a:gradFill rotWithShape="1">
            <a:gsLst>
              <a:gs pos="0">
                <a:srgbClr val="6AADE4"/>
              </a:gs>
              <a:gs pos="100000">
                <a:srgbClr val="00239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itchFamily="34" charset="0"/>
                <a:ea typeface="ＭＳ Ｐゴシック" pitchFamily="34" charset="-128"/>
              </a:defRPr>
            </a:lvl1pPr>
            <a:lvl2pPr marL="742950" indent="-285750" eaLnBrk="0" hangingPunct="0">
              <a:defRPr sz="1600">
                <a:solidFill>
                  <a:schemeClr val="tx1"/>
                </a:solidFill>
                <a:latin typeface="Arial" pitchFamily="34" charset="0"/>
                <a:ea typeface="ＭＳ Ｐゴシック" pitchFamily="34" charset="-128"/>
              </a:defRPr>
            </a:lvl2pPr>
            <a:lvl3pPr marL="1143000" indent="-228600" eaLnBrk="0" hangingPunct="0">
              <a:defRPr sz="1600">
                <a:solidFill>
                  <a:schemeClr val="tx1"/>
                </a:solidFill>
                <a:latin typeface="Arial" pitchFamily="34" charset="0"/>
                <a:ea typeface="ＭＳ Ｐゴシック" pitchFamily="34" charset="-128"/>
              </a:defRPr>
            </a:lvl3pPr>
            <a:lvl4pPr marL="1600200" indent="-228600" eaLnBrk="0" hangingPunct="0">
              <a:defRPr sz="1600">
                <a:solidFill>
                  <a:schemeClr val="tx1"/>
                </a:solidFill>
                <a:latin typeface="Arial" pitchFamily="34" charset="0"/>
                <a:ea typeface="ＭＳ Ｐゴシック" pitchFamily="34" charset="-128"/>
              </a:defRPr>
            </a:lvl4pPr>
            <a:lvl5pPr marL="2057400" indent="-228600" eaLnBrk="0" hangingPunct="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endParaRPr lang="en-US" altLang="en-US" dirty="0">
              <a:cs typeface="+mn-cs"/>
            </a:endParaRPr>
          </a:p>
        </p:txBody>
      </p:sp>
      <p:pic>
        <p:nvPicPr>
          <p:cNvPr id="4" name="Picture 2" descr="carey.small.horizontal.blue.jpg"/>
          <p:cNvPicPr>
            <a:picLocks noChangeAspect="1"/>
          </p:cNvPicPr>
          <p:nvPr userDrawn="1"/>
        </p:nvPicPr>
        <p:blipFill>
          <a:blip r:embed="rId2">
            <a:extLst>
              <a:ext uri="{28A0092B-C50C-407E-A947-70E740481C1C}">
                <a14:useLocalDpi xmlns:a14="http://schemas.microsoft.com/office/drawing/2010/main" val="0"/>
              </a:ext>
            </a:extLst>
          </a:blip>
          <a:srcRect t="16447" b="15617"/>
          <a:stretch>
            <a:fillRect/>
          </a:stretch>
        </p:blipFill>
        <p:spPr bwMode="auto">
          <a:xfrm>
            <a:off x="6172200" y="5943600"/>
            <a:ext cx="28956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5"/>
          <p:cNvSpPr>
            <a:spLocks noGrp="1"/>
          </p:cNvSpPr>
          <p:nvPr>
            <p:ph type="title"/>
          </p:nvPr>
        </p:nvSpPr>
        <p:spPr>
          <a:xfrm>
            <a:off x="609600" y="350838"/>
            <a:ext cx="8229600" cy="563562"/>
          </a:xfrm>
          <a:prstGeom prst="rect">
            <a:avLst/>
          </a:prstGeom>
        </p:spPr>
        <p:txBody>
          <a:bodyPr/>
          <a:lstStyle>
            <a:lvl1pPr>
              <a:defRPr sz="2800" b="0" baseline="0">
                <a:solidFill>
                  <a:schemeClr val="bg1"/>
                </a:solidFill>
                <a:latin typeface="Calibri" panose="020F0502020204030204" pitchFamily="34" charset="0"/>
              </a:defRPr>
            </a:lvl1pPr>
          </a:lstStyle>
          <a:p>
            <a:r>
              <a:rPr lang="en-US"/>
              <a:t>Click to edit Master title style</a:t>
            </a:r>
            <a:endParaRPr lang="en-US" dirty="0"/>
          </a:p>
        </p:txBody>
      </p:sp>
      <p:sp>
        <p:nvSpPr>
          <p:cNvPr id="6" name="Text Placeholder 9"/>
          <p:cNvSpPr>
            <a:spLocks noGrp="1"/>
          </p:cNvSpPr>
          <p:nvPr>
            <p:ph type="body" sz="quarter" idx="10"/>
          </p:nvPr>
        </p:nvSpPr>
        <p:spPr>
          <a:xfrm>
            <a:off x="609600" y="838200"/>
            <a:ext cx="3657600" cy="381000"/>
          </a:xfrm>
          <a:prstGeom prst="rect">
            <a:avLst/>
          </a:prstGeom>
        </p:spPr>
        <p:txBody>
          <a:bodyPr/>
          <a:lstStyle>
            <a:lvl1pPr marL="0" indent="0">
              <a:buNone/>
              <a:defRPr sz="1800" baseline="0">
                <a:solidFill>
                  <a:schemeClr val="bg1"/>
                </a:solidFill>
              </a:defRPr>
            </a:lvl1pPr>
          </a:lstStyle>
          <a:p>
            <a:pPr lvl="0"/>
            <a:r>
              <a:rPr lang="en-US"/>
              <a:t>Click to edit Master text styles</a:t>
            </a:r>
          </a:p>
        </p:txBody>
      </p:sp>
      <p:sp>
        <p:nvSpPr>
          <p:cNvPr id="8" name="Text Placeholder 7"/>
          <p:cNvSpPr>
            <a:spLocks noGrp="1"/>
          </p:cNvSpPr>
          <p:nvPr>
            <p:ph type="body" sz="quarter" idx="11"/>
          </p:nvPr>
        </p:nvSpPr>
        <p:spPr>
          <a:xfrm>
            <a:off x="304800" y="1905000"/>
            <a:ext cx="4495800" cy="2057400"/>
          </a:xfrm>
          <a:prstGeom prst="rect">
            <a:avLst/>
          </a:prstGeom>
        </p:spPr>
        <p:txBody>
          <a:bodyPr/>
          <a:lstStyle>
            <a:lvl1pPr marL="0" indent="0">
              <a:buFont typeface="Arial" panose="020B0604020202020204" pitchFamily="34" charset="0"/>
              <a:buNone/>
              <a:defRPr sz="2800">
                <a:solidFill>
                  <a:srgbClr val="002D72"/>
                </a:solidFill>
              </a:defRPr>
            </a:lvl1pPr>
            <a:lvl2pPr>
              <a:defRPr>
                <a:solidFill>
                  <a:srgbClr val="002D72"/>
                </a:solidFill>
              </a:defRPr>
            </a:lvl2pPr>
            <a:lvl3pPr>
              <a:defRPr>
                <a:solidFill>
                  <a:srgbClr val="0741C6"/>
                </a:solidFill>
              </a:defRPr>
            </a:lvl3pPr>
            <a:lvl4pPr>
              <a:defRPr>
                <a:solidFill>
                  <a:srgbClr val="0741C6"/>
                </a:solidFill>
              </a:defRPr>
            </a:lvl4pPr>
            <a:lvl5pPr>
              <a:defRPr>
                <a:solidFill>
                  <a:srgbClr val="0741C6"/>
                </a:solidFill>
              </a:defRPr>
            </a:lvl5pPr>
          </a:lstStyle>
          <a:p>
            <a:pPr lvl="0"/>
            <a:r>
              <a:rPr lang="en-US"/>
              <a:t>Click to edit Master text styles</a:t>
            </a:r>
          </a:p>
          <a:p>
            <a:pPr lvl="1"/>
            <a:r>
              <a:rPr lang="en-US"/>
              <a:t>Second level</a:t>
            </a:r>
          </a:p>
        </p:txBody>
      </p:sp>
      <p:sp>
        <p:nvSpPr>
          <p:cNvPr id="10" name="Content Placeholder 9"/>
          <p:cNvSpPr>
            <a:spLocks noGrp="1"/>
          </p:cNvSpPr>
          <p:nvPr>
            <p:ph sz="quarter" idx="12"/>
          </p:nvPr>
        </p:nvSpPr>
        <p:spPr>
          <a:xfrm>
            <a:off x="5105400" y="1905000"/>
            <a:ext cx="3657600" cy="274320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210049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9" r:id="rId9"/>
    <p:sldLayoutId id="2147483880" r:id="rId10"/>
    <p:sldLayoutId id="2147483870" r:id="rId11"/>
    <p:sldLayoutId id="2147483872" r:id="rId12"/>
    <p:sldLayoutId id="2147483874" r:id="rId13"/>
    <p:sldLayoutId id="2147483875" r:id="rId14"/>
    <p:sldLayoutId id="2147483876" r:id="rId15"/>
    <p:sldLayoutId id="2147483871" r:id="rId16"/>
    <p:sldLayoutId id="2147483882" r:id="rId17"/>
    <p:sldLayoutId id="2147483883" r:id="rId18"/>
  </p:sldLayoutIdLst>
  <p:hf hdr="0"/>
  <p:txStyles>
    <p:titleStyle>
      <a:lvl1pPr algn="l" rtl="0" eaLnBrk="0" fontAlgn="base" hangingPunct="0">
        <a:spcBef>
          <a:spcPct val="0"/>
        </a:spcBef>
        <a:spcAft>
          <a:spcPct val="0"/>
        </a:spcAft>
        <a:defRPr sz="1600" b="0" i="0" u="none">
          <a:solidFill>
            <a:schemeClr val="bg2"/>
          </a:solidFill>
          <a:latin typeface="+mj-lt"/>
          <a:ea typeface="MS PGothic" pitchFamily="34" charset="-128"/>
          <a:cs typeface="Geneva" charset="0"/>
        </a:defRPr>
      </a:lvl1pPr>
      <a:lvl2pPr algn="l" rtl="0" eaLnBrk="0" fontAlgn="base" hangingPunct="0">
        <a:spcBef>
          <a:spcPct val="0"/>
        </a:spcBef>
        <a:spcAft>
          <a:spcPct val="0"/>
        </a:spcAft>
        <a:defRPr sz="1600">
          <a:solidFill>
            <a:schemeClr val="bg2"/>
          </a:solidFill>
          <a:latin typeface="Calibri" pitchFamily="34" charset="0"/>
          <a:ea typeface="MS PGothic" pitchFamily="34" charset="-128"/>
          <a:cs typeface="Geneva" charset="0"/>
        </a:defRPr>
      </a:lvl2pPr>
      <a:lvl3pPr algn="l" rtl="0" eaLnBrk="0" fontAlgn="base" hangingPunct="0">
        <a:spcBef>
          <a:spcPct val="0"/>
        </a:spcBef>
        <a:spcAft>
          <a:spcPct val="0"/>
        </a:spcAft>
        <a:defRPr sz="1600">
          <a:solidFill>
            <a:schemeClr val="bg2"/>
          </a:solidFill>
          <a:latin typeface="Calibri" pitchFamily="34" charset="0"/>
          <a:ea typeface="MS PGothic" pitchFamily="34" charset="-128"/>
          <a:cs typeface="Geneva" charset="0"/>
        </a:defRPr>
      </a:lvl3pPr>
      <a:lvl4pPr algn="l" rtl="0" eaLnBrk="0" fontAlgn="base" hangingPunct="0">
        <a:spcBef>
          <a:spcPct val="0"/>
        </a:spcBef>
        <a:spcAft>
          <a:spcPct val="0"/>
        </a:spcAft>
        <a:defRPr sz="1600">
          <a:solidFill>
            <a:schemeClr val="bg2"/>
          </a:solidFill>
          <a:latin typeface="Calibri" pitchFamily="34" charset="0"/>
          <a:ea typeface="MS PGothic" pitchFamily="34" charset="-128"/>
          <a:cs typeface="Geneva" charset="0"/>
        </a:defRPr>
      </a:lvl4pPr>
      <a:lvl5pPr algn="l" rtl="0" eaLnBrk="0" fontAlgn="base" hangingPunct="0">
        <a:spcBef>
          <a:spcPct val="0"/>
        </a:spcBef>
        <a:spcAft>
          <a:spcPct val="0"/>
        </a:spcAft>
        <a:defRPr sz="1600">
          <a:solidFill>
            <a:schemeClr val="bg2"/>
          </a:solidFill>
          <a:latin typeface="Calibri" pitchFamily="34" charset="0"/>
          <a:ea typeface="MS PGothic" pitchFamily="34" charset="-128"/>
          <a:cs typeface="Geneva" charset="0"/>
        </a:defRPr>
      </a:lvl5pPr>
      <a:lvl6pPr marL="457200" algn="l" rtl="0" eaLnBrk="1" fontAlgn="base" hangingPunct="1">
        <a:spcBef>
          <a:spcPct val="0"/>
        </a:spcBef>
        <a:spcAft>
          <a:spcPct val="0"/>
        </a:spcAft>
        <a:defRPr sz="1600">
          <a:solidFill>
            <a:schemeClr val="bg2"/>
          </a:solidFill>
          <a:latin typeface="Akzidenz-Grotesk Next Regular" charset="0"/>
        </a:defRPr>
      </a:lvl6pPr>
      <a:lvl7pPr marL="914400" algn="l" rtl="0" eaLnBrk="1" fontAlgn="base" hangingPunct="1">
        <a:spcBef>
          <a:spcPct val="0"/>
        </a:spcBef>
        <a:spcAft>
          <a:spcPct val="0"/>
        </a:spcAft>
        <a:defRPr sz="1600">
          <a:solidFill>
            <a:schemeClr val="bg2"/>
          </a:solidFill>
          <a:latin typeface="Akzidenz-Grotesk Next Regular" charset="0"/>
        </a:defRPr>
      </a:lvl7pPr>
      <a:lvl8pPr marL="1371600" algn="l" rtl="0" eaLnBrk="1" fontAlgn="base" hangingPunct="1">
        <a:spcBef>
          <a:spcPct val="0"/>
        </a:spcBef>
        <a:spcAft>
          <a:spcPct val="0"/>
        </a:spcAft>
        <a:defRPr sz="1600">
          <a:solidFill>
            <a:schemeClr val="bg2"/>
          </a:solidFill>
          <a:latin typeface="Akzidenz-Grotesk Next Regular" charset="0"/>
        </a:defRPr>
      </a:lvl8pPr>
      <a:lvl9pPr marL="1828800" algn="l" rtl="0" eaLnBrk="1" fontAlgn="base" hangingPunct="1">
        <a:spcBef>
          <a:spcPct val="0"/>
        </a:spcBef>
        <a:spcAft>
          <a:spcPct val="0"/>
        </a:spcAft>
        <a:defRPr sz="1600">
          <a:solidFill>
            <a:schemeClr val="bg2"/>
          </a:solidFill>
          <a:latin typeface="Akzidenz-Grotesk Next Regular"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2950" indent="-285750"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43000" indent="-228600"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6002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74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4600" indent="-228600" algn="l" rtl="0" eaLnBrk="1" fontAlgn="base" hangingPunct="1">
        <a:spcBef>
          <a:spcPct val="20000"/>
        </a:spcBef>
        <a:spcAft>
          <a:spcPct val="0"/>
        </a:spcAft>
        <a:buChar char="»"/>
        <a:defRPr sz="2000">
          <a:solidFill>
            <a:schemeClr val="tx1"/>
          </a:solidFill>
          <a:latin typeface="+mn-lt"/>
          <a:ea typeface="Geneva" charset="-128"/>
        </a:defRPr>
      </a:lvl6pPr>
      <a:lvl7pPr marL="2971800" indent="-228600" algn="l" rtl="0" eaLnBrk="1" fontAlgn="base" hangingPunct="1">
        <a:spcBef>
          <a:spcPct val="20000"/>
        </a:spcBef>
        <a:spcAft>
          <a:spcPct val="0"/>
        </a:spcAft>
        <a:buChar char="»"/>
        <a:defRPr sz="2000">
          <a:solidFill>
            <a:schemeClr val="tx1"/>
          </a:solidFill>
          <a:latin typeface="+mn-lt"/>
          <a:ea typeface="Geneva" charset="-128"/>
        </a:defRPr>
      </a:lvl7pPr>
      <a:lvl8pPr marL="3429000" indent="-228600" algn="l" rtl="0" eaLnBrk="1" fontAlgn="base" hangingPunct="1">
        <a:spcBef>
          <a:spcPct val="20000"/>
        </a:spcBef>
        <a:spcAft>
          <a:spcPct val="0"/>
        </a:spcAft>
        <a:buChar char="»"/>
        <a:defRPr sz="2000">
          <a:solidFill>
            <a:schemeClr val="tx1"/>
          </a:solidFill>
          <a:latin typeface="+mn-lt"/>
          <a:ea typeface="Geneva" charset="-128"/>
        </a:defRPr>
      </a:lvl8pPr>
      <a:lvl9pPr marL="3886200" indent="-228600" algn="l" rtl="0" eaLnBrk="1" fontAlgn="base" hangingPunct="1">
        <a:spcBef>
          <a:spcPct val="20000"/>
        </a:spcBef>
        <a:spcAft>
          <a:spcPct val="0"/>
        </a:spcAft>
        <a:buChar char="»"/>
        <a:defRPr sz="2000">
          <a:solidFill>
            <a:schemeClr val="tx1"/>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244562" cy="1905000"/>
          </a:xfrm>
        </p:spPr>
        <p:txBody>
          <a:bodyPr>
            <a:normAutofit/>
          </a:bodyPr>
          <a:lstStyle/>
          <a:p>
            <a:r>
              <a:rPr lang="en-US" dirty="0"/>
              <a:t>Introduction to Java for Business</a:t>
            </a:r>
            <a:br>
              <a:rPr lang="en-US" dirty="0"/>
            </a:br>
            <a:r>
              <a:rPr lang="en-US" dirty="0"/>
              <a:t>BU350.700.51</a:t>
            </a:r>
            <a:br>
              <a:rPr lang="en-US" dirty="0"/>
            </a:br>
            <a:r>
              <a:rPr lang="en-US" dirty="0"/>
              <a:t>Spring I 2025</a:t>
            </a:r>
          </a:p>
        </p:txBody>
      </p:sp>
      <p:sp>
        <p:nvSpPr>
          <p:cNvPr id="3" name="Text Placeholder 2"/>
          <p:cNvSpPr>
            <a:spLocks noGrp="1"/>
          </p:cNvSpPr>
          <p:nvPr>
            <p:ph type="body" sz="quarter" idx="12"/>
          </p:nvPr>
        </p:nvSpPr>
        <p:spPr>
          <a:xfrm>
            <a:off x="5181600" y="4114800"/>
            <a:ext cx="3581400" cy="381000"/>
          </a:xfrm>
        </p:spPr>
        <p:txBody>
          <a:bodyPr/>
          <a:lstStyle/>
          <a:p>
            <a:r>
              <a:rPr lang="en-US" sz="3600" dirty="0"/>
              <a:t>Basic Input &amp; Output</a:t>
            </a:r>
          </a:p>
        </p:txBody>
      </p:sp>
      <p:sp>
        <p:nvSpPr>
          <p:cNvPr id="6" name="Text Placeholder 5">
            <a:extLst>
              <a:ext uri="{FF2B5EF4-FFF2-40B4-BE49-F238E27FC236}">
                <a16:creationId xmlns:a16="http://schemas.microsoft.com/office/drawing/2014/main" id="{4E7003C5-25AC-E2B3-D844-8C90952ACCB5}"/>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00114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Escape Sequences</a:t>
            </a:r>
          </a:p>
        </p:txBody>
      </p:sp>
      <p:sp>
        <p:nvSpPr>
          <p:cNvPr id="3" name="Text Placeholder 2"/>
          <p:cNvSpPr>
            <a:spLocks noGrp="1"/>
          </p:cNvSpPr>
          <p:nvPr>
            <p:ph type="body" sz="quarter" idx="10"/>
          </p:nvPr>
        </p:nvSpPr>
        <p:spPr/>
        <p:txBody>
          <a:bodyPr/>
          <a:lstStyle/>
          <a:p>
            <a:endParaRPr lang="en-US"/>
          </a:p>
        </p:txBody>
      </p:sp>
      <p:graphicFrame>
        <p:nvGraphicFramePr>
          <p:cNvPr id="5" name="Group 31">
            <a:extLst>
              <a:ext uri="{FF2B5EF4-FFF2-40B4-BE49-F238E27FC236}">
                <a16:creationId xmlns:a16="http://schemas.microsoft.com/office/drawing/2014/main" id="{BF130662-6B69-C2B7-DD9F-D4BE12B8B810}"/>
              </a:ext>
            </a:extLst>
          </p:cNvPr>
          <p:cNvGraphicFramePr>
            <a:graphicFrameLocks/>
          </p:cNvGraphicFramePr>
          <p:nvPr>
            <p:extLst>
              <p:ext uri="{D42A27DB-BD31-4B8C-83A1-F6EECF244321}">
                <p14:modId xmlns:p14="http://schemas.microsoft.com/office/powerpoint/2010/main" val="3915345414"/>
              </p:ext>
            </p:extLst>
          </p:nvPr>
        </p:nvGraphicFramePr>
        <p:xfrm>
          <a:off x="457200" y="1959438"/>
          <a:ext cx="8229600" cy="4038600"/>
        </p:xfrm>
        <a:graphic>
          <a:graphicData uri="http://schemas.openxmlformats.org/drawingml/2006/table">
            <a:tbl>
              <a:tblPr/>
              <a:tblGrid>
                <a:gridCol w="17526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533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Escape</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Sequence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Backspace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Moves the screen cursor one character to the left.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Moves the screen cursor to the next tab position.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Linefeed or Newline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Moves the screen cursor to the beginning of the next 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Carriage Return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Moves the screen cursor to the beginning of the current 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Backslash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Used to display a backslash (\) 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Single Quote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Used to display a single quote 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Double Quote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rPr>
                        <a:t>Used to display a double quote 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9809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77D20-C010-0776-31D6-16D871C11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C0627-A881-F0A7-CE1D-8B7E8A1906A5}"/>
              </a:ext>
            </a:extLst>
          </p:cNvPr>
          <p:cNvSpPr>
            <a:spLocks noGrp="1"/>
          </p:cNvSpPr>
          <p:nvPr>
            <p:ph type="title"/>
          </p:nvPr>
        </p:nvSpPr>
        <p:spPr/>
        <p:txBody>
          <a:bodyPr>
            <a:noAutofit/>
          </a:bodyPr>
          <a:lstStyle/>
          <a:p>
            <a:r>
              <a:rPr lang="en-US" sz="3200" dirty="0"/>
              <a:t>Displaying Quotation Marks</a:t>
            </a:r>
          </a:p>
        </p:txBody>
      </p:sp>
      <p:sp>
        <p:nvSpPr>
          <p:cNvPr id="3" name="Text Placeholder 2">
            <a:extLst>
              <a:ext uri="{FF2B5EF4-FFF2-40B4-BE49-F238E27FC236}">
                <a16:creationId xmlns:a16="http://schemas.microsoft.com/office/drawing/2014/main" id="{3A3BEC5A-5A11-CA9E-B444-31A1EEC68DCB}"/>
              </a:ext>
            </a:extLst>
          </p:cNvPr>
          <p:cNvSpPr>
            <a:spLocks noGrp="1"/>
          </p:cNvSpPr>
          <p:nvPr>
            <p:ph type="body" sz="quarter" idx="10"/>
          </p:nvPr>
        </p:nvSpPr>
        <p:spPr/>
        <p:txBody>
          <a:bodyPr/>
          <a:lstStyle/>
          <a:p>
            <a:endParaRPr lang="en-US"/>
          </a:p>
        </p:txBody>
      </p:sp>
      <p:sp>
        <p:nvSpPr>
          <p:cNvPr id="6" name="TextBox 2">
            <a:extLst>
              <a:ext uri="{FF2B5EF4-FFF2-40B4-BE49-F238E27FC236}">
                <a16:creationId xmlns:a16="http://schemas.microsoft.com/office/drawing/2014/main" id="{0BB506D3-6EC5-70FC-8900-3947163B0D78}"/>
              </a:ext>
            </a:extLst>
          </p:cNvPr>
          <p:cNvSpPr txBox="1">
            <a:spLocks noChangeArrowheads="1"/>
          </p:cNvSpPr>
          <p:nvPr/>
        </p:nvSpPr>
        <p:spPr bwMode="auto">
          <a:xfrm>
            <a:off x="533400" y="2182605"/>
            <a:ext cx="815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rgbClr val="0C1C8C"/>
                </a:solidFill>
                <a:latin typeface="Garamond" pitchFamily="18" charset="0"/>
              </a:defRPr>
            </a:lvl1pPr>
            <a:lvl2pPr marL="742950" indent="-285750" eaLnBrk="0" hangingPunct="0">
              <a:spcBef>
                <a:spcPct val="20000"/>
              </a:spcBef>
              <a:buChar char="–"/>
              <a:defRPr sz="2800">
                <a:solidFill>
                  <a:srgbClr val="0C1C8C"/>
                </a:solidFill>
                <a:latin typeface="Garamond" pitchFamily="18" charset="0"/>
              </a:defRPr>
            </a:lvl2pPr>
            <a:lvl3pPr marL="1143000" indent="-228600" eaLnBrk="0" hangingPunct="0">
              <a:spcBef>
                <a:spcPct val="20000"/>
              </a:spcBef>
              <a:buChar char="•"/>
              <a:defRPr sz="2400">
                <a:solidFill>
                  <a:srgbClr val="0C1C8C"/>
                </a:solidFill>
                <a:latin typeface="Garamond" pitchFamily="18" charset="0"/>
              </a:defRPr>
            </a:lvl3pPr>
            <a:lvl4pPr marL="1600200" indent="-228600" eaLnBrk="0" hangingPunct="0">
              <a:spcBef>
                <a:spcPct val="20000"/>
              </a:spcBef>
              <a:buChar char="–"/>
              <a:defRPr sz="2000">
                <a:solidFill>
                  <a:srgbClr val="0C1C8C"/>
                </a:solidFill>
                <a:latin typeface="Garamond" pitchFamily="18" charset="0"/>
              </a:defRPr>
            </a:lvl4pPr>
            <a:lvl5pPr marL="2057400" indent="-228600" eaLnBrk="0" hangingPunct="0">
              <a:spcBef>
                <a:spcPct val="20000"/>
              </a:spcBef>
              <a:buChar char="»"/>
              <a:defRPr sz="2000">
                <a:solidFill>
                  <a:srgbClr val="0C1C8C"/>
                </a:solidFill>
                <a:latin typeface="Garamond" pitchFamily="18" charset="0"/>
              </a:defRPr>
            </a:lvl5pPr>
            <a:lvl6pPr marL="2514600" indent="-228600" eaLnBrk="0" fontAlgn="base" hangingPunct="0">
              <a:spcBef>
                <a:spcPct val="20000"/>
              </a:spcBef>
              <a:spcAft>
                <a:spcPct val="0"/>
              </a:spcAft>
              <a:buChar char="»"/>
              <a:defRPr sz="2000">
                <a:solidFill>
                  <a:srgbClr val="0C1C8C"/>
                </a:solidFill>
                <a:latin typeface="Garamond" pitchFamily="18" charset="0"/>
              </a:defRPr>
            </a:lvl6pPr>
            <a:lvl7pPr marL="2971800" indent="-228600" eaLnBrk="0" fontAlgn="base" hangingPunct="0">
              <a:spcBef>
                <a:spcPct val="20000"/>
              </a:spcBef>
              <a:spcAft>
                <a:spcPct val="0"/>
              </a:spcAft>
              <a:buChar char="»"/>
              <a:defRPr sz="2000">
                <a:solidFill>
                  <a:srgbClr val="0C1C8C"/>
                </a:solidFill>
                <a:latin typeface="Garamond" pitchFamily="18" charset="0"/>
              </a:defRPr>
            </a:lvl7pPr>
            <a:lvl8pPr marL="3429000" indent="-228600" eaLnBrk="0" fontAlgn="base" hangingPunct="0">
              <a:spcBef>
                <a:spcPct val="20000"/>
              </a:spcBef>
              <a:spcAft>
                <a:spcPct val="0"/>
              </a:spcAft>
              <a:buChar char="»"/>
              <a:defRPr sz="2000">
                <a:solidFill>
                  <a:srgbClr val="0C1C8C"/>
                </a:solidFill>
                <a:latin typeface="Garamond" pitchFamily="18" charset="0"/>
              </a:defRPr>
            </a:lvl8pPr>
            <a:lvl9pPr marL="3886200" indent="-228600" eaLnBrk="0" fontAlgn="base" hangingPunct="0">
              <a:spcBef>
                <a:spcPct val="20000"/>
              </a:spcBef>
              <a:spcAft>
                <a:spcPct val="0"/>
              </a:spcAft>
              <a:buChar char="»"/>
              <a:defRPr sz="2000">
                <a:solidFill>
                  <a:srgbClr val="0C1C8C"/>
                </a:solidFill>
                <a:latin typeface="Garamond" pitchFamily="18" charset="0"/>
              </a:defRPr>
            </a:lvl9pPr>
          </a:lstStyle>
          <a:p>
            <a:pPr algn="ctr" eaLnBrk="1" hangingPunct="1">
              <a:spcBef>
                <a:spcPct val="0"/>
              </a:spcBef>
              <a:buFontTx/>
              <a:buNone/>
            </a:pPr>
            <a:r>
              <a:rPr lang="en-US" altLang="en-US" sz="2400" b="1" dirty="0">
                <a:solidFill>
                  <a:schemeClr val="tx1"/>
                </a:solidFill>
                <a:latin typeface="Calibri" pitchFamily="34" charset="0"/>
                <a:ea typeface="Calibri" pitchFamily="34" charset="0"/>
                <a:cs typeface="Calibri" pitchFamily="34" charset="0"/>
              </a:rPr>
              <a:t>Joe said “Java is cool”</a:t>
            </a:r>
          </a:p>
        </p:txBody>
      </p:sp>
      <p:sp>
        <p:nvSpPr>
          <p:cNvPr id="7" name="TextBox 6">
            <a:extLst>
              <a:ext uri="{FF2B5EF4-FFF2-40B4-BE49-F238E27FC236}">
                <a16:creationId xmlns:a16="http://schemas.microsoft.com/office/drawing/2014/main" id="{EFBA83A1-9714-76EA-2C77-835052CCC2D2}"/>
              </a:ext>
            </a:extLst>
          </p:cNvPr>
          <p:cNvSpPr txBox="1">
            <a:spLocks noChangeArrowheads="1"/>
          </p:cNvSpPr>
          <p:nvPr/>
        </p:nvSpPr>
        <p:spPr bwMode="auto">
          <a:xfrm>
            <a:off x="381000" y="3038268"/>
            <a:ext cx="845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rgbClr val="0C1C8C"/>
                </a:solidFill>
                <a:latin typeface="Garamond" pitchFamily="18" charset="0"/>
              </a:defRPr>
            </a:lvl1pPr>
            <a:lvl2pPr marL="742950" indent="-285750" eaLnBrk="0" hangingPunct="0">
              <a:spcBef>
                <a:spcPct val="20000"/>
              </a:spcBef>
              <a:buChar char="–"/>
              <a:defRPr sz="2800">
                <a:solidFill>
                  <a:srgbClr val="0C1C8C"/>
                </a:solidFill>
                <a:latin typeface="Garamond" pitchFamily="18" charset="0"/>
              </a:defRPr>
            </a:lvl2pPr>
            <a:lvl3pPr marL="1143000" indent="-228600" eaLnBrk="0" hangingPunct="0">
              <a:spcBef>
                <a:spcPct val="20000"/>
              </a:spcBef>
              <a:buChar char="•"/>
              <a:defRPr sz="2400">
                <a:solidFill>
                  <a:srgbClr val="0C1C8C"/>
                </a:solidFill>
                <a:latin typeface="Garamond" pitchFamily="18" charset="0"/>
              </a:defRPr>
            </a:lvl3pPr>
            <a:lvl4pPr marL="1600200" indent="-228600" eaLnBrk="0" hangingPunct="0">
              <a:spcBef>
                <a:spcPct val="20000"/>
              </a:spcBef>
              <a:buChar char="–"/>
              <a:defRPr sz="2000">
                <a:solidFill>
                  <a:srgbClr val="0C1C8C"/>
                </a:solidFill>
                <a:latin typeface="Garamond" pitchFamily="18" charset="0"/>
              </a:defRPr>
            </a:lvl4pPr>
            <a:lvl5pPr marL="2057400" indent="-228600" eaLnBrk="0" hangingPunct="0">
              <a:spcBef>
                <a:spcPct val="20000"/>
              </a:spcBef>
              <a:buChar char="»"/>
              <a:defRPr sz="2000">
                <a:solidFill>
                  <a:srgbClr val="0C1C8C"/>
                </a:solidFill>
                <a:latin typeface="Garamond" pitchFamily="18" charset="0"/>
              </a:defRPr>
            </a:lvl5pPr>
            <a:lvl6pPr marL="2514600" indent="-228600" eaLnBrk="0" fontAlgn="base" hangingPunct="0">
              <a:spcBef>
                <a:spcPct val="20000"/>
              </a:spcBef>
              <a:spcAft>
                <a:spcPct val="0"/>
              </a:spcAft>
              <a:buChar char="»"/>
              <a:defRPr sz="2000">
                <a:solidFill>
                  <a:srgbClr val="0C1C8C"/>
                </a:solidFill>
                <a:latin typeface="Garamond" pitchFamily="18" charset="0"/>
              </a:defRPr>
            </a:lvl6pPr>
            <a:lvl7pPr marL="2971800" indent="-228600" eaLnBrk="0" fontAlgn="base" hangingPunct="0">
              <a:spcBef>
                <a:spcPct val="20000"/>
              </a:spcBef>
              <a:spcAft>
                <a:spcPct val="0"/>
              </a:spcAft>
              <a:buChar char="»"/>
              <a:defRPr sz="2000">
                <a:solidFill>
                  <a:srgbClr val="0C1C8C"/>
                </a:solidFill>
                <a:latin typeface="Garamond" pitchFamily="18" charset="0"/>
              </a:defRPr>
            </a:lvl7pPr>
            <a:lvl8pPr marL="3429000" indent="-228600" eaLnBrk="0" fontAlgn="base" hangingPunct="0">
              <a:spcBef>
                <a:spcPct val="20000"/>
              </a:spcBef>
              <a:spcAft>
                <a:spcPct val="0"/>
              </a:spcAft>
              <a:buChar char="»"/>
              <a:defRPr sz="2000">
                <a:solidFill>
                  <a:srgbClr val="0C1C8C"/>
                </a:solidFill>
                <a:latin typeface="Garamond" pitchFamily="18" charset="0"/>
              </a:defRPr>
            </a:lvl8pPr>
            <a:lvl9pPr marL="3886200" indent="-228600" eaLnBrk="0" fontAlgn="base" hangingPunct="0">
              <a:spcBef>
                <a:spcPct val="20000"/>
              </a:spcBef>
              <a:spcAft>
                <a:spcPct val="0"/>
              </a:spcAft>
              <a:buChar char="»"/>
              <a:defRPr sz="2000">
                <a:solidFill>
                  <a:srgbClr val="0C1C8C"/>
                </a:solidFill>
                <a:latin typeface="Garamond" pitchFamily="18" charset="0"/>
              </a:defRPr>
            </a:lvl9pPr>
          </a:lstStyle>
          <a:p>
            <a:pPr algn="ctr" eaLnBrk="1" hangingPunct="1">
              <a:spcBef>
                <a:spcPct val="0"/>
              </a:spcBef>
              <a:buFontTx/>
              <a:buNone/>
            </a:pPr>
            <a:r>
              <a:rPr lang="en-US" altLang="en-US" sz="2000" b="1" dirty="0" err="1">
                <a:solidFill>
                  <a:schemeClr val="tx1"/>
                </a:solidFill>
                <a:latin typeface="Courier New" pitchFamily="49" charset="0"/>
                <a:cs typeface="Courier New" pitchFamily="49" charset="0"/>
              </a:rPr>
              <a:t>System.out.println</a:t>
            </a:r>
            <a:r>
              <a:rPr lang="en-US" altLang="en-US" sz="2000" b="1" dirty="0">
                <a:solidFill>
                  <a:schemeClr val="tx1"/>
                </a:solidFill>
                <a:latin typeface="Courier New" pitchFamily="49" charset="0"/>
                <a:cs typeface="Courier New" pitchFamily="49" charset="0"/>
              </a:rPr>
              <a:t>( “Joe said “Java is cool” “ );</a:t>
            </a:r>
          </a:p>
        </p:txBody>
      </p:sp>
      <p:sp>
        <p:nvSpPr>
          <p:cNvPr id="8" name="TextBox 7">
            <a:extLst>
              <a:ext uri="{FF2B5EF4-FFF2-40B4-BE49-F238E27FC236}">
                <a16:creationId xmlns:a16="http://schemas.microsoft.com/office/drawing/2014/main" id="{F9CB0C36-AF6B-36DA-ABC6-B4C9E45B2C28}"/>
              </a:ext>
            </a:extLst>
          </p:cNvPr>
          <p:cNvSpPr txBox="1">
            <a:spLocks noChangeArrowheads="1"/>
          </p:cNvSpPr>
          <p:nvPr/>
        </p:nvSpPr>
        <p:spPr bwMode="auto">
          <a:xfrm>
            <a:off x="1676400" y="3782805"/>
            <a:ext cx="723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rgbClr val="0C1C8C"/>
                </a:solidFill>
                <a:latin typeface="Garamond" pitchFamily="18" charset="0"/>
              </a:defRPr>
            </a:lvl1pPr>
            <a:lvl2pPr marL="742950" indent="-285750" eaLnBrk="0" hangingPunct="0">
              <a:spcBef>
                <a:spcPct val="20000"/>
              </a:spcBef>
              <a:buChar char="–"/>
              <a:defRPr sz="2800">
                <a:solidFill>
                  <a:srgbClr val="0C1C8C"/>
                </a:solidFill>
                <a:latin typeface="Garamond" pitchFamily="18" charset="0"/>
              </a:defRPr>
            </a:lvl2pPr>
            <a:lvl3pPr marL="1143000" indent="-228600" eaLnBrk="0" hangingPunct="0">
              <a:spcBef>
                <a:spcPct val="20000"/>
              </a:spcBef>
              <a:buChar char="•"/>
              <a:defRPr sz="2400">
                <a:solidFill>
                  <a:srgbClr val="0C1C8C"/>
                </a:solidFill>
                <a:latin typeface="Garamond" pitchFamily="18" charset="0"/>
              </a:defRPr>
            </a:lvl3pPr>
            <a:lvl4pPr marL="1600200" indent="-228600" eaLnBrk="0" hangingPunct="0">
              <a:spcBef>
                <a:spcPct val="20000"/>
              </a:spcBef>
              <a:buChar char="–"/>
              <a:defRPr sz="2000">
                <a:solidFill>
                  <a:srgbClr val="0C1C8C"/>
                </a:solidFill>
                <a:latin typeface="Garamond" pitchFamily="18" charset="0"/>
              </a:defRPr>
            </a:lvl4pPr>
            <a:lvl5pPr marL="2057400" indent="-228600" eaLnBrk="0" hangingPunct="0">
              <a:spcBef>
                <a:spcPct val="20000"/>
              </a:spcBef>
              <a:buChar char="»"/>
              <a:defRPr sz="2000">
                <a:solidFill>
                  <a:srgbClr val="0C1C8C"/>
                </a:solidFill>
                <a:latin typeface="Garamond" pitchFamily="18" charset="0"/>
              </a:defRPr>
            </a:lvl5pPr>
            <a:lvl6pPr marL="2514600" indent="-228600" eaLnBrk="0" fontAlgn="base" hangingPunct="0">
              <a:spcBef>
                <a:spcPct val="20000"/>
              </a:spcBef>
              <a:spcAft>
                <a:spcPct val="0"/>
              </a:spcAft>
              <a:buChar char="»"/>
              <a:defRPr sz="2000">
                <a:solidFill>
                  <a:srgbClr val="0C1C8C"/>
                </a:solidFill>
                <a:latin typeface="Garamond" pitchFamily="18" charset="0"/>
              </a:defRPr>
            </a:lvl6pPr>
            <a:lvl7pPr marL="2971800" indent="-228600" eaLnBrk="0" fontAlgn="base" hangingPunct="0">
              <a:spcBef>
                <a:spcPct val="20000"/>
              </a:spcBef>
              <a:spcAft>
                <a:spcPct val="0"/>
              </a:spcAft>
              <a:buChar char="»"/>
              <a:defRPr sz="2000">
                <a:solidFill>
                  <a:srgbClr val="0C1C8C"/>
                </a:solidFill>
                <a:latin typeface="Garamond" pitchFamily="18" charset="0"/>
              </a:defRPr>
            </a:lvl7pPr>
            <a:lvl8pPr marL="3429000" indent="-228600" eaLnBrk="0" fontAlgn="base" hangingPunct="0">
              <a:spcBef>
                <a:spcPct val="20000"/>
              </a:spcBef>
              <a:spcAft>
                <a:spcPct val="0"/>
              </a:spcAft>
              <a:buChar char="»"/>
              <a:defRPr sz="2000">
                <a:solidFill>
                  <a:srgbClr val="0C1C8C"/>
                </a:solidFill>
                <a:latin typeface="Garamond" pitchFamily="18" charset="0"/>
              </a:defRPr>
            </a:lvl8pPr>
            <a:lvl9pPr marL="3886200" indent="-228600" eaLnBrk="0" fontAlgn="base" hangingPunct="0">
              <a:spcBef>
                <a:spcPct val="20000"/>
              </a:spcBef>
              <a:spcAft>
                <a:spcPct val="0"/>
              </a:spcAft>
              <a:buChar char="»"/>
              <a:defRPr sz="2000">
                <a:solidFill>
                  <a:srgbClr val="0C1C8C"/>
                </a:solidFill>
                <a:latin typeface="Garamond" pitchFamily="18" charset="0"/>
              </a:defRPr>
            </a:lvl9pPr>
          </a:lstStyle>
          <a:p>
            <a:pPr eaLnBrk="1" hangingPunct="1">
              <a:spcBef>
                <a:spcPct val="0"/>
              </a:spcBef>
              <a:buFontTx/>
              <a:buNone/>
            </a:pPr>
            <a:r>
              <a:rPr lang="en-US" altLang="en-US" sz="1800" dirty="0">
                <a:solidFill>
                  <a:srgbClr val="FF0000"/>
                </a:solidFill>
                <a:latin typeface="Arial" charset="0"/>
              </a:rPr>
              <a:t>Java compiler thinks the second quotation mark ( “ ) ends the argument list…and it doesn’t know what to do with the remaining quotation marks…so it generates a compiler error</a:t>
            </a:r>
          </a:p>
        </p:txBody>
      </p:sp>
      <p:cxnSp>
        <p:nvCxnSpPr>
          <p:cNvPr id="9" name="Straight Arrow Connector 8">
            <a:extLst>
              <a:ext uri="{FF2B5EF4-FFF2-40B4-BE49-F238E27FC236}">
                <a16:creationId xmlns:a16="http://schemas.microsoft.com/office/drawing/2014/main" id="{C19B116D-3002-5E1D-F39E-F0B0DDF90740}"/>
              </a:ext>
            </a:extLst>
          </p:cNvPr>
          <p:cNvCxnSpPr/>
          <p:nvPr/>
        </p:nvCxnSpPr>
        <p:spPr>
          <a:xfrm flipV="1">
            <a:off x="5540820" y="3408155"/>
            <a:ext cx="0" cy="37465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9AB29-948F-BBA2-A098-2207EBD75AC4}"/>
              </a:ext>
            </a:extLst>
          </p:cNvPr>
          <p:cNvSpPr txBox="1">
            <a:spLocks noChangeArrowheads="1"/>
          </p:cNvSpPr>
          <p:nvPr/>
        </p:nvSpPr>
        <p:spPr bwMode="auto">
          <a:xfrm>
            <a:off x="794670" y="5089318"/>
            <a:ext cx="812073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rgbClr val="0C1C8C"/>
                </a:solidFill>
                <a:latin typeface="Garamond" pitchFamily="18" charset="0"/>
              </a:defRPr>
            </a:lvl1pPr>
            <a:lvl2pPr marL="742950" indent="-285750" eaLnBrk="0" hangingPunct="0">
              <a:spcBef>
                <a:spcPct val="20000"/>
              </a:spcBef>
              <a:buChar char="–"/>
              <a:defRPr sz="2800">
                <a:solidFill>
                  <a:srgbClr val="0C1C8C"/>
                </a:solidFill>
                <a:latin typeface="Garamond" pitchFamily="18" charset="0"/>
              </a:defRPr>
            </a:lvl2pPr>
            <a:lvl3pPr marL="1143000" indent="-228600" eaLnBrk="0" hangingPunct="0">
              <a:spcBef>
                <a:spcPct val="20000"/>
              </a:spcBef>
              <a:buChar char="•"/>
              <a:defRPr sz="2400">
                <a:solidFill>
                  <a:srgbClr val="0C1C8C"/>
                </a:solidFill>
                <a:latin typeface="Garamond" pitchFamily="18" charset="0"/>
              </a:defRPr>
            </a:lvl3pPr>
            <a:lvl4pPr marL="1600200" indent="-228600" eaLnBrk="0" hangingPunct="0">
              <a:spcBef>
                <a:spcPct val="20000"/>
              </a:spcBef>
              <a:buChar char="–"/>
              <a:defRPr sz="2000">
                <a:solidFill>
                  <a:srgbClr val="0C1C8C"/>
                </a:solidFill>
                <a:latin typeface="Garamond" pitchFamily="18" charset="0"/>
              </a:defRPr>
            </a:lvl4pPr>
            <a:lvl5pPr marL="2057400" indent="-228600" eaLnBrk="0" hangingPunct="0">
              <a:spcBef>
                <a:spcPct val="20000"/>
              </a:spcBef>
              <a:buChar char="»"/>
              <a:defRPr sz="2000">
                <a:solidFill>
                  <a:srgbClr val="0C1C8C"/>
                </a:solidFill>
                <a:latin typeface="Garamond" pitchFamily="18" charset="0"/>
              </a:defRPr>
            </a:lvl5pPr>
            <a:lvl6pPr marL="2514600" indent="-228600" eaLnBrk="0" fontAlgn="base" hangingPunct="0">
              <a:spcBef>
                <a:spcPct val="20000"/>
              </a:spcBef>
              <a:spcAft>
                <a:spcPct val="0"/>
              </a:spcAft>
              <a:buChar char="»"/>
              <a:defRPr sz="2000">
                <a:solidFill>
                  <a:srgbClr val="0C1C8C"/>
                </a:solidFill>
                <a:latin typeface="Garamond" pitchFamily="18" charset="0"/>
              </a:defRPr>
            </a:lvl6pPr>
            <a:lvl7pPr marL="2971800" indent="-228600" eaLnBrk="0" fontAlgn="base" hangingPunct="0">
              <a:spcBef>
                <a:spcPct val="20000"/>
              </a:spcBef>
              <a:spcAft>
                <a:spcPct val="0"/>
              </a:spcAft>
              <a:buChar char="»"/>
              <a:defRPr sz="2000">
                <a:solidFill>
                  <a:srgbClr val="0C1C8C"/>
                </a:solidFill>
                <a:latin typeface="Garamond" pitchFamily="18" charset="0"/>
              </a:defRPr>
            </a:lvl7pPr>
            <a:lvl8pPr marL="3429000" indent="-228600" eaLnBrk="0" fontAlgn="base" hangingPunct="0">
              <a:spcBef>
                <a:spcPct val="20000"/>
              </a:spcBef>
              <a:spcAft>
                <a:spcPct val="0"/>
              </a:spcAft>
              <a:buChar char="»"/>
              <a:defRPr sz="2000">
                <a:solidFill>
                  <a:srgbClr val="0C1C8C"/>
                </a:solidFill>
                <a:latin typeface="Garamond" pitchFamily="18" charset="0"/>
              </a:defRPr>
            </a:lvl8pPr>
            <a:lvl9pPr marL="3886200" indent="-228600" eaLnBrk="0" fontAlgn="base" hangingPunct="0">
              <a:spcBef>
                <a:spcPct val="20000"/>
              </a:spcBef>
              <a:spcAft>
                <a:spcPct val="0"/>
              </a:spcAft>
              <a:buChar char="»"/>
              <a:defRPr sz="2000">
                <a:solidFill>
                  <a:srgbClr val="0C1C8C"/>
                </a:solidFill>
                <a:latin typeface="Garamond" pitchFamily="18" charset="0"/>
              </a:defRPr>
            </a:lvl9pPr>
          </a:lstStyle>
          <a:p>
            <a:pPr eaLnBrk="1" hangingPunct="1">
              <a:spcBef>
                <a:spcPct val="0"/>
              </a:spcBef>
              <a:buFontTx/>
              <a:buNone/>
            </a:pPr>
            <a:r>
              <a:rPr lang="en-US" altLang="en-US" sz="2000" b="1" dirty="0" err="1">
                <a:solidFill>
                  <a:schemeClr val="tx1"/>
                </a:solidFill>
                <a:latin typeface="Courier New" pitchFamily="49" charset="0"/>
                <a:cs typeface="Courier New" pitchFamily="49" charset="0"/>
              </a:rPr>
              <a:t>System.out.println</a:t>
            </a:r>
            <a:r>
              <a:rPr lang="en-US" altLang="en-US" sz="2000" b="1" dirty="0">
                <a:solidFill>
                  <a:schemeClr val="tx1"/>
                </a:solidFill>
                <a:latin typeface="Courier New" pitchFamily="49" charset="0"/>
                <a:cs typeface="Courier New" pitchFamily="49" charset="0"/>
              </a:rPr>
              <a:t>( “Joe said \“Java is cool\” “ );</a:t>
            </a:r>
          </a:p>
        </p:txBody>
      </p:sp>
      <p:sp>
        <p:nvSpPr>
          <p:cNvPr id="11" name="TextBox 10">
            <a:extLst>
              <a:ext uri="{FF2B5EF4-FFF2-40B4-BE49-F238E27FC236}">
                <a16:creationId xmlns:a16="http://schemas.microsoft.com/office/drawing/2014/main" id="{23144BC5-5219-8E7E-B0FE-97E6F030F622}"/>
              </a:ext>
            </a:extLst>
          </p:cNvPr>
          <p:cNvSpPr txBox="1"/>
          <p:nvPr/>
        </p:nvSpPr>
        <p:spPr>
          <a:xfrm>
            <a:off x="4610103" y="6003718"/>
            <a:ext cx="5181600" cy="369887"/>
          </a:xfrm>
          <a:prstGeom prst="rect">
            <a:avLst/>
          </a:prstGeom>
          <a:noFill/>
        </p:spPr>
        <p:txBody>
          <a:bodyPr>
            <a:spAutoFit/>
          </a:bodyPr>
          <a:lstStyle/>
          <a:p>
            <a:pPr>
              <a:defRPr/>
            </a:pPr>
            <a:r>
              <a:rPr lang="en-US" b="1" dirty="0">
                <a:solidFill>
                  <a:srgbClr val="0000FF"/>
                </a:solidFill>
              </a:rPr>
              <a:t>Use escape sequences…now it works</a:t>
            </a:r>
          </a:p>
        </p:txBody>
      </p:sp>
      <p:cxnSp>
        <p:nvCxnSpPr>
          <p:cNvPr id="12" name="Straight Arrow Connector 11">
            <a:extLst>
              <a:ext uri="{FF2B5EF4-FFF2-40B4-BE49-F238E27FC236}">
                <a16:creationId xmlns:a16="http://schemas.microsoft.com/office/drawing/2014/main" id="{37307C92-B0CA-8C44-0B61-D831F0FFEEB7}"/>
              </a:ext>
            </a:extLst>
          </p:cNvPr>
          <p:cNvCxnSpPr/>
          <p:nvPr/>
        </p:nvCxnSpPr>
        <p:spPr>
          <a:xfrm flipV="1">
            <a:off x="5551710" y="5459205"/>
            <a:ext cx="0" cy="544513"/>
          </a:xfrm>
          <a:prstGeom prst="straightConnector1">
            <a:avLst/>
          </a:prstGeom>
          <a:ln w="25400">
            <a:solidFill>
              <a:srgbClr val="0000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84F049-2951-1DD4-8AC0-BAD5998CE88A}"/>
              </a:ext>
            </a:extLst>
          </p:cNvPr>
          <p:cNvCxnSpPr/>
          <p:nvPr/>
        </p:nvCxnSpPr>
        <p:spPr>
          <a:xfrm flipV="1">
            <a:off x="7668981" y="5459205"/>
            <a:ext cx="0" cy="544513"/>
          </a:xfrm>
          <a:prstGeom prst="straightConnector1">
            <a:avLst/>
          </a:prstGeom>
          <a:ln w="25400">
            <a:solidFill>
              <a:srgbClr val="0000FF"/>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31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CB9FC-9AB3-5083-12DD-7A416CB5F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31974-A21C-CBE9-ABE2-104559AC6B44}"/>
              </a:ext>
            </a:extLst>
          </p:cNvPr>
          <p:cNvSpPr>
            <a:spLocks noGrp="1"/>
          </p:cNvSpPr>
          <p:nvPr>
            <p:ph type="title"/>
          </p:nvPr>
        </p:nvSpPr>
        <p:spPr/>
        <p:txBody>
          <a:bodyPr>
            <a:noAutofit/>
          </a:bodyPr>
          <a:lstStyle/>
          <a:p>
            <a:r>
              <a:rPr lang="en-US" sz="3200" dirty="0"/>
              <a:t>Using </a:t>
            </a:r>
            <a:r>
              <a:rPr lang="en-US" sz="3200" dirty="0" err="1"/>
              <a:t>printf</a:t>
            </a:r>
            <a:r>
              <a:rPr lang="en-US" sz="3200" dirty="0"/>
              <a:t>()</a:t>
            </a:r>
          </a:p>
        </p:txBody>
      </p:sp>
      <p:sp>
        <p:nvSpPr>
          <p:cNvPr id="3" name="Text Placeholder 2">
            <a:extLst>
              <a:ext uri="{FF2B5EF4-FFF2-40B4-BE49-F238E27FC236}">
                <a16:creationId xmlns:a16="http://schemas.microsoft.com/office/drawing/2014/main" id="{C3CDF406-53F3-0FD2-0EC7-3F63163827FC}"/>
              </a:ext>
            </a:extLst>
          </p:cNvPr>
          <p:cNvSpPr>
            <a:spLocks noGrp="1"/>
          </p:cNvSpPr>
          <p:nvPr>
            <p:ph type="body" sz="quarter" idx="10"/>
          </p:nvPr>
        </p:nvSpPr>
        <p:spPr/>
        <p:txBody>
          <a:bodyPr/>
          <a:lstStyle/>
          <a:p>
            <a:endParaRPr lang="en-US"/>
          </a:p>
        </p:txBody>
      </p:sp>
      <p:sp>
        <p:nvSpPr>
          <p:cNvPr id="6" name="Text Box 9">
            <a:extLst>
              <a:ext uri="{FF2B5EF4-FFF2-40B4-BE49-F238E27FC236}">
                <a16:creationId xmlns:a16="http://schemas.microsoft.com/office/drawing/2014/main" id="{99BE79B2-A091-9E5D-1BFB-5BDFC6FC02B6}"/>
              </a:ext>
            </a:extLst>
          </p:cNvPr>
          <p:cNvSpPr txBox="1">
            <a:spLocks noChangeArrowheads="1"/>
          </p:cNvSpPr>
          <p:nvPr/>
        </p:nvSpPr>
        <p:spPr bwMode="auto">
          <a:xfrm>
            <a:off x="685800" y="2568092"/>
            <a:ext cx="8153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spcBef>
                <a:spcPct val="0"/>
              </a:spcBef>
            </a:pPr>
            <a:r>
              <a:rPr lang="en-US" altLang="en-US" sz="2000" b="0" dirty="0" err="1">
                <a:solidFill>
                  <a:srgbClr val="000000"/>
                </a:solidFill>
                <a:latin typeface="Courier New" pitchFamily="49" charset="0"/>
              </a:rPr>
              <a:t>System.out.printf</a:t>
            </a:r>
            <a:r>
              <a:rPr lang="en-US" altLang="en-US" sz="2000" b="0" dirty="0">
                <a:solidFill>
                  <a:srgbClr val="000000"/>
                </a:solidFill>
                <a:latin typeface="Courier New" pitchFamily="49" charset="0"/>
              </a:rPr>
              <a:t>( “%</a:t>
            </a:r>
            <a:r>
              <a:rPr lang="en-US" altLang="en-US" sz="2000" b="0" dirty="0" err="1">
                <a:solidFill>
                  <a:srgbClr val="000000"/>
                </a:solidFill>
                <a:latin typeface="Courier New" pitchFamily="49" charset="0"/>
              </a:rPr>
              <a:t>s%n%s%n</a:t>
            </a:r>
            <a:r>
              <a:rPr lang="en-US" altLang="en-US" sz="2000" b="0" dirty="0">
                <a:solidFill>
                  <a:srgbClr val="000000"/>
                </a:solidFill>
                <a:latin typeface="Courier New" pitchFamily="49" charset="0"/>
              </a:rPr>
              <a:t>”, “Java“, “Rocks!!” );</a:t>
            </a:r>
          </a:p>
        </p:txBody>
      </p:sp>
      <p:grpSp>
        <p:nvGrpSpPr>
          <p:cNvPr id="7" name="Group 24">
            <a:extLst>
              <a:ext uri="{FF2B5EF4-FFF2-40B4-BE49-F238E27FC236}">
                <a16:creationId xmlns:a16="http://schemas.microsoft.com/office/drawing/2014/main" id="{09FF346E-1DD9-5A84-4040-A1A256CC39C3}"/>
              </a:ext>
            </a:extLst>
          </p:cNvPr>
          <p:cNvGrpSpPr>
            <a:grpSpLocks/>
          </p:cNvGrpSpPr>
          <p:nvPr/>
        </p:nvGrpSpPr>
        <p:grpSpPr bwMode="auto">
          <a:xfrm>
            <a:off x="775570" y="2964967"/>
            <a:ext cx="2590797" cy="519113"/>
            <a:chOff x="1200" y="1920"/>
            <a:chExt cx="1728" cy="327"/>
          </a:xfrm>
        </p:grpSpPr>
        <p:grpSp>
          <p:nvGrpSpPr>
            <p:cNvPr id="8" name="Group 15">
              <a:extLst>
                <a:ext uri="{FF2B5EF4-FFF2-40B4-BE49-F238E27FC236}">
                  <a16:creationId xmlns:a16="http://schemas.microsoft.com/office/drawing/2014/main" id="{2F0EF0A9-AE6C-92B5-D17D-61914414B4BA}"/>
                </a:ext>
              </a:extLst>
            </p:cNvPr>
            <p:cNvGrpSpPr>
              <a:grpSpLocks/>
            </p:cNvGrpSpPr>
            <p:nvPr/>
          </p:nvGrpSpPr>
          <p:grpSpPr bwMode="auto">
            <a:xfrm>
              <a:off x="1200" y="1920"/>
              <a:ext cx="1728" cy="96"/>
              <a:chOff x="1200" y="1872"/>
              <a:chExt cx="1728" cy="96"/>
            </a:xfrm>
          </p:grpSpPr>
          <p:sp>
            <p:nvSpPr>
              <p:cNvPr id="10" name="Line 10">
                <a:extLst>
                  <a:ext uri="{FF2B5EF4-FFF2-40B4-BE49-F238E27FC236}">
                    <a16:creationId xmlns:a16="http://schemas.microsoft.com/office/drawing/2014/main" id="{FCB62870-E8BB-4176-E857-CC1BEC4156D4}"/>
                  </a:ext>
                </a:extLst>
              </p:cNvPr>
              <p:cNvSpPr>
                <a:spLocks noChangeShapeType="1"/>
              </p:cNvSpPr>
              <p:nvPr/>
            </p:nvSpPr>
            <p:spPr bwMode="auto">
              <a:xfrm>
                <a:off x="1200" y="1872"/>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nvGrpSpPr>
              <p:cNvPr id="11" name="Group 13">
                <a:extLst>
                  <a:ext uri="{FF2B5EF4-FFF2-40B4-BE49-F238E27FC236}">
                    <a16:creationId xmlns:a16="http://schemas.microsoft.com/office/drawing/2014/main" id="{935C39FD-7F9B-7CCD-C352-5440E6C818D1}"/>
                  </a:ext>
                </a:extLst>
              </p:cNvPr>
              <p:cNvGrpSpPr>
                <a:grpSpLocks/>
              </p:cNvGrpSpPr>
              <p:nvPr/>
            </p:nvGrpSpPr>
            <p:grpSpPr bwMode="auto">
              <a:xfrm>
                <a:off x="1200" y="1872"/>
                <a:ext cx="1728" cy="96"/>
                <a:chOff x="1056" y="1920"/>
                <a:chExt cx="1872" cy="96"/>
              </a:xfrm>
            </p:grpSpPr>
            <p:sp>
              <p:nvSpPr>
                <p:cNvPr id="12" name="Line 11">
                  <a:extLst>
                    <a:ext uri="{FF2B5EF4-FFF2-40B4-BE49-F238E27FC236}">
                      <a16:creationId xmlns:a16="http://schemas.microsoft.com/office/drawing/2014/main" id="{5ACBEE10-4D13-06CC-795D-E64C4314C02F}"/>
                    </a:ext>
                  </a:extLst>
                </p:cNvPr>
                <p:cNvSpPr>
                  <a:spLocks noChangeShapeType="1"/>
                </p:cNvSpPr>
                <p:nvPr/>
              </p:nvSpPr>
              <p:spPr bwMode="auto">
                <a:xfrm>
                  <a:off x="1056" y="2016"/>
                  <a:ext cx="18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sp>
              <p:nvSpPr>
                <p:cNvPr id="13" name="Line 12">
                  <a:extLst>
                    <a:ext uri="{FF2B5EF4-FFF2-40B4-BE49-F238E27FC236}">
                      <a16:creationId xmlns:a16="http://schemas.microsoft.com/office/drawing/2014/main" id="{33542F5F-A056-3C1B-E90A-8D015999BED1}"/>
                    </a:ext>
                  </a:extLst>
                </p:cNvPr>
                <p:cNvSpPr>
                  <a:spLocks noChangeShapeType="1"/>
                </p:cNvSpPr>
                <p:nvPr/>
              </p:nvSpPr>
              <p:spPr bwMode="auto">
                <a:xfrm flipV="1">
                  <a:off x="2928" y="1920"/>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grpSp>
        <p:sp>
          <p:nvSpPr>
            <p:cNvPr id="9" name="Text Box 22">
              <a:extLst>
                <a:ext uri="{FF2B5EF4-FFF2-40B4-BE49-F238E27FC236}">
                  <a16:creationId xmlns:a16="http://schemas.microsoft.com/office/drawing/2014/main" id="{B2DFFDDD-6C41-184B-80DB-A0D64E25B008}"/>
                </a:ext>
              </a:extLst>
            </p:cNvPr>
            <p:cNvSpPr txBox="1">
              <a:spLocks noChangeArrowheads="1"/>
            </p:cNvSpPr>
            <p:nvPr/>
          </p:nvSpPr>
          <p:spPr bwMode="auto">
            <a:xfrm>
              <a:off x="1296" y="2016"/>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ctr" eaLnBrk="1" hangingPunct="1"/>
              <a:r>
                <a:rPr lang="en-US" altLang="en-US" dirty="0">
                  <a:solidFill>
                    <a:srgbClr val="0000FF"/>
                  </a:solidFill>
                </a:rPr>
                <a:t>Method Name</a:t>
              </a:r>
            </a:p>
          </p:txBody>
        </p:sp>
      </p:grpSp>
      <p:grpSp>
        <p:nvGrpSpPr>
          <p:cNvPr id="28" name="Group 27">
            <a:extLst>
              <a:ext uri="{FF2B5EF4-FFF2-40B4-BE49-F238E27FC236}">
                <a16:creationId xmlns:a16="http://schemas.microsoft.com/office/drawing/2014/main" id="{389E2E5C-C02F-2186-A1D4-A2BC2442EDF7}"/>
              </a:ext>
            </a:extLst>
          </p:cNvPr>
          <p:cNvGrpSpPr/>
          <p:nvPr/>
        </p:nvGrpSpPr>
        <p:grpSpPr>
          <a:xfrm>
            <a:off x="5562599" y="2964453"/>
            <a:ext cx="2590799" cy="519113"/>
            <a:chOff x="5562599" y="2964453"/>
            <a:chExt cx="2590799" cy="519113"/>
          </a:xfrm>
        </p:grpSpPr>
        <p:grpSp>
          <p:nvGrpSpPr>
            <p:cNvPr id="15" name="Group 17">
              <a:extLst>
                <a:ext uri="{FF2B5EF4-FFF2-40B4-BE49-F238E27FC236}">
                  <a16:creationId xmlns:a16="http://schemas.microsoft.com/office/drawing/2014/main" id="{FDBFCFDE-2D25-17A1-5866-4DBA8514FCB7}"/>
                </a:ext>
              </a:extLst>
            </p:cNvPr>
            <p:cNvGrpSpPr>
              <a:grpSpLocks/>
            </p:cNvGrpSpPr>
            <p:nvPr/>
          </p:nvGrpSpPr>
          <p:grpSpPr bwMode="auto">
            <a:xfrm>
              <a:off x="5562599" y="2964453"/>
              <a:ext cx="2590799" cy="152400"/>
              <a:chOff x="1200" y="1872"/>
              <a:chExt cx="1728" cy="96"/>
            </a:xfrm>
          </p:grpSpPr>
          <p:sp>
            <p:nvSpPr>
              <p:cNvPr id="17" name="Line 18">
                <a:extLst>
                  <a:ext uri="{FF2B5EF4-FFF2-40B4-BE49-F238E27FC236}">
                    <a16:creationId xmlns:a16="http://schemas.microsoft.com/office/drawing/2014/main" id="{AC845489-FBBD-4283-04F1-06393F42DBF9}"/>
                  </a:ext>
                </a:extLst>
              </p:cNvPr>
              <p:cNvSpPr>
                <a:spLocks noChangeShapeType="1"/>
              </p:cNvSpPr>
              <p:nvPr/>
            </p:nvSpPr>
            <p:spPr bwMode="auto">
              <a:xfrm>
                <a:off x="1200" y="1872"/>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nvGrpSpPr>
              <p:cNvPr id="18" name="Group 19">
                <a:extLst>
                  <a:ext uri="{FF2B5EF4-FFF2-40B4-BE49-F238E27FC236}">
                    <a16:creationId xmlns:a16="http://schemas.microsoft.com/office/drawing/2014/main" id="{549CD923-2C8A-193C-BD1B-2EC4488C0C16}"/>
                  </a:ext>
                </a:extLst>
              </p:cNvPr>
              <p:cNvGrpSpPr>
                <a:grpSpLocks/>
              </p:cNvGrpSpPr>
              <p:nvPr/>
            </p:nvGrpSpPr>
            <p:grpSpPr bwMode="auto">
              <a:xfrm>
                <a:off x="1200" y="1872"/>
                <a:ext cx="1728" cy="96"/>
                <a:chOff x="1056" y="1920"/>
                <a:chExt cx="1872" cy="96"/>
              </a:xfrm>
            </p:grpSpPr>
            <p:sp>
              <p:nvSpPr>
                <p:cNvPr id="19" name="Line 20">
                  <a:extLst>
                    <a:ext uri="{FF2B5EF4-FFF2-40B4-BE49-F238E27FC236}">
                      <a16:creationId xmlns:a16="http://schemas.microsoft.com/office/drawing/2014/main" id="{EAA4ABBC-6016-494A-1B06-0EFD718B7837}"/>
                    </a:ext>
                  </a:extLst>
                </p:cNvPr>
                <p:cNvSpPr>
                  <a:spLocks noChangeShapeType="1"/>
                </p:cNvSpPr>
                <p:nvPr/>
              </p:nvSpPr>
              <p:spPr bwMode="auto">
                <a:xfrm>
                  <a:off x="1056" y="2016"/>
                  <a:ext cx="18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sp>
              <p:nvSpPr>
                <p:cNvPr id="20" name="Line 21">
                  <a:extLst>
                    <a:ext uri="{FF2B5EF4-FFF2-40B4-BE49-F238E27FC236}">
                      <a16:creationId xmlns:a16="http://schemas.microsoft.com/office/drawing/2014/main" id="{B65732E4-1CAF-9D3A-2C9B-AFD637ED7663}"/>
                    </a:ext>
                  </a:extLst>
                </p:cNvPr>
                <p:cNvSpPr>
                  <a:spLocks noChangeShapeType="1"/>
                </p:cNvSpPr>
                <p:nvPr/>
              </p:nvSpPr>
              <p:spPr bwMode="auto">
                <a:xfrm flipV="1">
                  <a:off x="2928" y="1920"/>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grpSp>
        <p:sp>
          <p:nvSpPr>
            <p:cNvPr id="16" name="Text Box 23">
              <a:extLst>
                <a:ext uri="{FF2B5EF4-FFF2-40B4-BE49-F238E27FC236}">
                  <a16:creationId xmlns:a16="http://schemas.microsoft.com/office/drawing/2014/main" id="{D6DD0131-9910-08C8-BBCC-B4FDD033A4DD}"/>
                </a:ext>
              </a:extLst>
            </p:cNvPr>
            <p:cNvSpPr txBox="1">
              <a:spLocks noChangeArrowheads="1"/>
            </p:cNvSpPr>
            <p:nvPr/>
          </p:nvSpPr>
          <p:spPr bwMode="auto">
            <a:xfrm>
              <a:off x="5562599" y="3116853"/>
              <a:ext cx="2590799"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ctr" eaLnBrk="1" hangingPunct="1"/>
              <a:r>
                <a:rPr lang="en-US" altLang="en-US" dirty="0">
                  <a:solidFill>
                    <a:srgbClr val="0000FF"/>
                  </a:solidFill>
                </a:rPr>
                <a:t>Argument List</a:t>
              </a:r>
            </a:p>
          </p:txBody>
        </p:sp>
      </p:grpSp>
      <p:grpSp>
        <p:nvGrpSpPr>
          <p:cNvPr id="22" name="Group 17">
            <a:extLst>
              <a:ext uri="{FF2B5EF4-FFF2-40B4-BE49-F238E27FC236}">
                <a16:creationId xmlns:a16="http://schemas.microsoft.com/office/drawing/2014/main" id="{5BE03E44-7353-F3C2-0AB6-789C0B59149F}"/>
              </a:ext>
            </a:extLst>
          </p:cNvPr>
          <p:cNvGrpSpPr>
            <a:grpSpLocks/>
          </p:cNvGrpSpPr>
          <p:nvPr/>
        </p:nvGrpSpPr>
        <p:grpSpPr bwMode="auto">
          <a:xfrm>
            <a:off x="3589951" y="2887881"/>
            <a:ext cx="1638300" cy="228600"/>
            <a:chOff x="1200" y="1872"/>
            <a:chExt cx="1728" cy="96"/>
          </a:xfrm>
        </p:grpSpPr>
        <p:sp>
          <p:nvSpPr>
            <p:cNvPr id="23" name="Line 18">
              <a:extLst>
                <a:ext uri="{FF2B5EF4-FFF2-40B4-BE49-F238E27FC236}">
                  <a16:creationId xmlns:a16="http://schemas.microsoft.com/office/drawing/2014/main" id="{AD78FAC4-DD1E-1EE0-FF21-13B6ED1BF329}"/>
                </a:ext>
              </a:extLst>
            </p:cNvPr>
            <p:cNvSpPr>
              <a:spLocks noChangeShapeType="1"/>
            </p:cNvSpPr>
            <p:nvPr/>
          </p:nvSpPr>
          <p:spPr bwMode="auto">
            <a:xfrm>
              <a:off x="1200" y="1872"/>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nvGrpSpPr>
            <p:cNvPr id="24" name="Group 19">
              <a:extLst>
                <a:ext uri="{FF2B5EF4-FFF2-40B4-BE49-F238E27FC236}">
                  <a16:creationId xmlns:a16="http://schemas.microsoft.com/office/drawing/2014/main" id="{16D9B355-1913-F2C1-D339-A9A7FDEC8654}"/>
                </a:ext>
              </a:extLst>
            </p:cNvPr>
            <p:cNvGrpSpPr>
              <a:grpSpLocks/>
            </p:cNvGrpSpPr>
            <p:nvPr/>
          </p:nvGrpSpPr>
          <p:grpSpPr bwMode="auto">
            <a:xfrm>
              <a:off x="1200" y="1872"/>
              <a:ext cx="1728" cy="96"/>
              <a:chOff x="1056" y="1920"/>
              <a:chExt cx="1872" cy="96"/>
            </a:xfrm>
          </p:grpSpPr>
          <p:sp>
            <p:nvSpPr>
              <p:cNvPr id="25" name="Line 20">
                <a:extLst>
                  <a:ext uri="{FF2B5EF4-FFF2-40B4-BE49-F238E27FC236}">
                    <a16:creationId xmlns:a16="http://schemas.microsoft.com/office/drawing/2014/main" id="{EBBCD593-706B-7810-D840-9FD78861E1CF}"/>
                  </a:ext>
                </a:extLst>
              </p:cNvPr>
              <p:cNvSpPr>
                <a:spLocks noChangeShapeType="1"/>
              </p:cNvSpPr>
              <p:nvPr/>
            </p:nvSpPr>
            <p:spPr bwMode="auto">
              <a:xfrm>
                <a:off x="1056" y="2016"/>
                <a:ext cx="18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sp>
            <p:nvSpPr>
              <p:cNvPr id="26" name="Line 21">
                <a:extLst>
                  <a:ext uri="{FF2B5EF4-FFF2-40B4-BE49-F238E27FC236}">
                    <a16:creationId xmlns:a16="http://schemas.microsoft.com/office/drawing/2014/main" id="{7FC237C1-5E87-433C-5915-AC69992828A1}"/>
                  </a:ext>
                </a:extLst>
              </p:cNvPr>
              <p:cNvSpPr>
                <a:spLocks noChangeShapeType="1"/>
              </p:cNvSpPr>
              <p:nvPr/>
            </p:nvSpPr>
            <p:spPr bwMode="auto">
              <a:xfrm flipV="1">
                <a:off x="2928" y="1920"/>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grpSp>
      <p:sp>
        <p:nvSpPr>
          <p:cNvPr id="29" name="Text Box 23">
            <a:extLst>
              <a:ext uri="{FF2B5EF4-FFF2-40B4-BE49-F238E27FC236}">
                <a16:creationId xmlns:a16="http://schemas.microsoft.com/office/drawing/2014/main" id="{0FB58719-0864-EFBB-892D-5A95A2BB87BC}"/>
              </a:ext>
            </a:extLst>
          </p:cNvPr>
          <p:cNvSpPr txBox="1">
            <a:spLocks noChangeArrowheads="1"/>
          </p:cNvSpPr>
          <p:nvPr/>
        </p:nvSpPr>
        <p:spPr bwMode="auto">
          <a:xfrm>
            <a:off x="3626283" y="3130932"/>
            <a:ext cx="1676401" cy="3385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ctr" eaLnBrk="1" hangingPunct="1"/>
            <a:r>
              <a:rPr lang="en-US" altLang="en-US" dirty="0">
                <a:solidFill>
                  <a:srgbClr val="0000FF"/>
                </a:solidFill>
              </a:rPr>
              <a:t>Format String</a:t>
            </a:r>
          </a:p>
        </p:txBody>
      </p:sp>
      <p:sp>
        <p:nvSpPr>
          <p:cNvPr id="30" name="TextBox 29">
            <a:extLst>
              <a:ext uri="{FF2B5EF4-FFF2-40B4-BE49-F238E27FC236}">
                <a16:creationId xmlns:a16="http://schemas.microsoft.com/office/drawing/2014/main" id="{5AB5A363-50B3-7DEB-3D32-A63412740A14}"/>
              </a:ext>
            </a:extLst>
          </p:cNvPr>
          <p:cNvSpPr txBox="1"/>
          <p:nvPr/>
        </p:nvSpPr>
        <p:spPr>
          <a:xfrm>
            <a:off x="775570" y="1828800"/>
            <a:ext cx="7682630" cy="523220"/>
          </a:xfrm>
          <a:prstGeom prst="rect">
            <a:avLst/>
          </a:prstGeom>
          <a:noFill/>
        </p:spPr>
        <p:txBody>
          <a:bodyPr wrap="square" rtlCol="0">
            <a:spAutoFit/>
          </a:bodyPr>
          <a:lstStyle/>
          <a:p>
            <a:pPr algn="ctr"/>
            <a:r>
              <a:rPr lang="en-US" sz="2800" dirty="0" err="1"/>
              <a:t>printf</a:t>
            </a:r>
            <a:r>
              <a:rPr lang="en-US" sz="2800" dirty="0"/>
              <a:t>() is used to do formatted output</a:t>
            </a:r>
          </a:p>
        </p:txBody>
      </p:sp>
      <p:sp>
        <p:nvSpPr>
          <p:cNvPr id="32" name="Text Box 9">
            <a:extLst>
              <a:ext uri="{FF2B5EF4-FFF2-40B4-BE49-F238E27FC236}">
                <a16:creationId xmlns:a16="http://schemas.microsoft.com/office/drawing/2014/main" id="{CEB57F83-FF95-1B21-9729-C5BAEF0A5B8D}"/>
              </a:ext>
            </a:extLst>
          </p:cNvPr>
          <p:cNvSpPr txBox="1">
            <a:spLocks noChangeArrowheads="1"/>
          </p:cNvSpPr>
          <p:nvPr/>
        </p:nvSpPr>
        <p:spPr bwMode="auto">
          <a:xfrm>
            <a:off x="685800" y="4019490"/>
            <a:ext cx="81534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spcBef>
                <a:spcPct val="0"/>
              </a:spcBef>
            </a:pPr>
            <a:endParaRPr lang="en-US" altLang="en-US" sz="2000" b="0" dirty="0">
              <a:solidFill>
                <a:srgbClr val="000000"/>
              </a:solidFill>
              <a:latin typeface="Courier New" pitchFamily="49" charset="0"/>
            </a:endParaRPr>
          </a:p>
          <a:p>
            <a:pPr eaLnBrk="1" hangingPunct="1">
              <a:spcBef>
                <a:spcPct val="0"/>
              </a:spcBef>
            </a:pPr>
            <a:endParaRPr lang="en-US" altLang="en-US" sz="2000" b="0" dirty="0">
              <a:solidFill>
                <a:srgbClr val="000000"/>
              </a:solidFill>
              <a:latin typeface="Courier New" pitchFamily="49" charset="0"/>
            </a:endParaRPr>
          </a:p>
          <a:p>
            <a:pPr eaLnBrk="1" hangingPunct="1">
              <a:spcBef>
                <a:spcPct val="0"/>
              </a:spcBef>
            </a:pPr>
            <a:r>
              <a:rPr lang="en-US" altLang="en-US" sz="2000" b="0" dirty="0" err="1">
                <a:solidFill>
                  <a:srgbClr val="000000"/>
                </a:solidFill>
                <a:latin typeface="Courier New" pitchFamily="49" charset="0"/>
              </a:rPr>
              <a:t>System.out.println</a:t>
            </a:r>
            <a:r>
              <a:rPr lang="en-US" altLang="en-US" sz="2000" b="0" dirty="0">
                <a:solidFill>
                  <a:srgbClr val="000000"/>
                </a:solidFill>
                <a:latin typeface="Courier New" pitchFamily="49" charset="0"/>
              </a:rPr>
              <a:t>( “Java” );</a:t>
            </a:r>
          </a:p>
          <a:p>
            <a:pPr eaLnBrk="1" hangingPunct="1">
              <a:spcBef>
                <a:spcPct val="0"/>
              </a:spcBef>
            </a:pPr>
            <a:r>
              <a:rPr lang="en-US" altLang="en-US" sz="2000" b="0" dirty="0" err="1">
                <a:solidFill>
                  <a:srgbClr val="000000"/>
                </a:solidFill>
                <a:latin typeface="Courier New" pitchFamily="49" charset="0"/>
              </a:rPr>
              <a:t>System.out.println</a:t>
            </a:r>
            <a:r>
              <a:rPr lang="en-US" altLang="en-US" sz="2000" b="0" dirty="0">
                <a:solidFill>
                  <a:srgbClr val="000000"/>
                </a:solidFill>
                <a:latin typeface="Courier New" pitchFamily="49" charset="0"/>
              </a:rPr>
              <a:t>( “Rocks!!” );</a:t>
            </a:r>
          </a:p>
          <a:p>
            <a:pPr eaLnBrk="1" hangingPunct="1">
              <a:spcBef>
                <a:spcPct val="0"/>
              </a:spcBef>
            </a:pPr>
            <a:endParaRPr lang="en-US" altLang="en-US" sz="2000" b="0" dirty="0">
              <a:solidFill>
                <a:srgbClr val="000000"/>
              </a:solidFill>
              <a:latin typeface="Courier New" pitchFamily="49" charset="0"/>
            </a:endParaRPr>
          </a:p>
        </p:txBody>
      </p:sp>
      <p:sp>
        <p:nvSpPr>
          <p:cNvPr id="34" name="TextBox 33">
            <a:extLst>
              <a:ext uri="{FF2B5EF4-FFF2-40B4-BE49-F238E27FC236}">
                <a16:creationId xmlns:a16="http://schemas.microsoft.com/office/drawing/2014/main" id="{D085D511-E3B1-BDC7-CD87-EC6B07F9E48F}"/>
              </a:ext>
            </a:extLst>
          </p:cNvPr>
          <p:cNvSpPr txBox="1"/>
          <p:nvPr/>
        </p:nvSpPr>
        <p:spPr>
          <a:xfrm>
            <a:off x="838200" y="3657600"/>
            <a:ext cx="7696200" cy="338554"/>
          </a:xfrm>
          <a:prstGeom prst="rect">
            <a:avLst/>
          </a:prstGeom>
          <a:noFill/>
        </p:spPr>
        <p:txBody>
          <a:bodyPr wrap="square" rtlCol="0">
            <a:spAutoFit/>
          </a:bodyPr>
          <a:lstStyle/>
          <a:p>
            <a:pPr algn="ctr"/>
            <a:r>
              <a:rPr lang="en-US" dirty="0"/>
              <a:t>%s is a placeholder for a string	%n generates a linefeed</a:t>
            </a:r>
          </a:p>
        </p:txBody>
      </p:sp>
      <p:sp>
        <p:nvSpPr>
          <p:cNvPr id="35" name="Right Brace 34">
            <a:extLst>
              <a:ext uri="{FF2B5EF4-FFF2-40B4-BE49-F238E27FC236}">
                <a16:creationId xmlns:a16="http://schemas.microsoft.com/office/drawing/2014/main" id="{59E8F6EA-78A4-B377-953F-7D2D358CD257}"/>
              </a:ext>
            </a:extLst>
          </p:cNvPr>
          <p:cNvSpPr/>
          <p:nvPr/>
        </p:nvSpPr>
        <p:spPr>
          <a:xfrm>
            <a:off x="5867400" y="4648200"/>
            <a:ext cx="152400" cy="6858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BD125BDA-2DAB-4835-10B7-8362B7838E1A}"/>
              </a:ext>
            </a:extLst>
          </p:cNvPr>
          <p:cNvSpPr txBox="1"/>
          <p:nvPr/>
        </p:nvSpPr>
        <p:spPr>
          <a:xfrm>
            <a:off x="6096000" y="4698712"/>
            <a:ext cx="2285997" cy="584775"/>
          </a:xfrm>
          <a:prstGeom prst="rect">
            <a:avLst/>
          </a:prstGeom>
          <a:noFill/>
        </p:spPr>
        <p:txBody>
          <a:bodyPr wrap="square" rtlCol="0">
            <a:spAutoFit/>
          </a:bodyPr>
          <a:lstStyle/>
          <a:p>
            <a:pPr algn="ctr"/>
            <a:r>
              <a:rPr lang="en-US" dirty="0"/>
              <a:t>Same result using </a:t>
            </a:r>
            <a:r>
              <a:rPr lang="en-US" dirty="0" err="1"/>
              <a:t>println</a:t>
            </a:r>
            <a:r>
              <a:rPr lang="en-US" dirty="0"/>
              <a:t>()</a:t>
            </a:r>
          </a:p>
        </p:txBody>
      </p:sp>
    </p:spTree>
    <p:extLst>
      <p:ext uri="{BB962C8B-B14F-4D97-AF65-F5344CB8AC3E}">
        <p14:creationId xmlns:p14="http://schemas.microsoft.com/office/powerpoint/2010/main" val="9406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4EB3F-1DFC-FA8A-6840-6D2725C4F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EEAD-8023-F3A0-3EB7-CCC380F5B8C4}"/>
              </a:ext>
            </a:extLst>
          </p:cNvPr>
          <p:cNvSpPr>
            <a:spLocks noGrp="1"/>
          </p:cNvSpPr>
          <p:nvPr>
            <p:ph type="title"/>
          </p:nvPr>
        </p:nvSpPr>
        <p:spPr/>
        <p:txBody>
          <a:bodyPr>
            <a:noAutofit/>
          </a:bodyPr>
          <a:lstStyle/>
          <a:p>
            <a:r>
              <a:rPr lang="en-US" sz="3200" dirty="0"/>
              <a:t>Using </a:t>
            </a:r>
            <a:r>
              <a:rPr lang="en-US" sz="3200" dirty="0" err="1"/>
              <a:t>printf</a:t>
            </a:r>
            <a:r>
              <a:rPr lang="en-US" sz="3200" dirty="0"/>
              <a:t>()</a:t>
            </a:r>
          </a:p>
        </p:txBody>
      </p:sp>
      <p:sp>
        <p:nvSpPr>
          <p:cNvPr id="3" name="Text Placeholder 2">
            <a:extLst>
              <a:ext uri="{FF2B5EF4-FFF2-40B4-BE49-F238E27FC236}">
                <a16:creationId xmlns:a16="http://schemas.microsoft.com/office/drawing/2014/main" id="{979A1C52-83E3-D460-09F9-D35D8FED9E11}"/>
              </a:ext>
            </a:extLst>
          </p:cNvPr>
          <p:cNvSpPr>
            <a:spLocks noGrp="1"/>
          </p:cNvSpPr>
          <p:nvPr>
            <p:ph type="body" sz="quarter" idx="10"/>
          </p:nvPr>
        </p:nvSpPr>
        <p:spPr/>
        <p:txBody>
          <a:bodyPr/>
          <a:lstStyle/>
          <a:p>
            <a:endParaRPr lang="en-US"/>
          </a:p>
        </p:txBody>
      </p:sp>
      <p:sp>
        <p:nvSpPr>
          <p:cNvPr id="10" name="TextBox 9">
            <a:extLst>
              <a:ext uri="{FF2B5EF4-FFF2-40B4-BE49-F238E27FC236}">
                <a16:creationId xmlns:a16="http://schemas.microsoft.com/office/drawing/2014/main" id="{E2116CCD-9491-64F7-9B31-290107BBCFE1}"/>
              </a:ext>
            </a:extLst>
          </p:cNvPr>
          <p:cNvSpPr txBox="1"/>
          <p:nvPr/>
        </p:nvSpPr>
        <p:spPr>
          <a:xfrm>
            <a:off x="381000" y="1905000"/>
            <a:ext cx="8496300" cy="2631490"/>
          </a:xfrm>
          <a:prstGeom prst="rect">
            <a:avLst/>
          </a:prstGeom>
          <a:noFill/>
        </p:spPr>
        <p:txBody>
          <a:bodyPr wrap="square">
            <a:spAutoFit/>
          </a:bodyPr>
          <a:lstStyle/>
          <a:p>
            <a:r>
              <a:rPr lang="en-US" sz="1100" dirty="0">
                <a:latin typeface="Courier New" panose="02070309020205020404" pitchFamily="49" charset="0"/>
                <a:cs typeface="Courier New" panose="02070309020205020404" pitchFamily="49" charset="0"/>
              </a:rPr>
              <a:t>public class </a:t>
            </a:r>
            <a:r>
              <a:rPr lang="en-US" sz="1100" dirty="0" err="1">
                <a:latin typeface="Courier New" panose="02070309020205020404" pitchFamily="49" charset="0"/>
                <a:cs typeface="Courier New" panose="02070309020205020404" pitchFamily="49" charset="0"/>
              </a:rPr>
              <a:t>FormattedPrintDemo</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public static void main( String [] </a:t>
            </a:r>
            <a:r>
              <a:rPr lang="en-US" sz="1100" dirty="0" err="1">
                <a:latin typeface="Courier New" panose="02070309020205020404" pitchFamily="49" charset="0"/>
                <a:cs typeface="Courier New" panose="02070309020205020404" pitchFamily="49" charset="0"/>
              </a:rPr>
              <a:t>args</a:t>
            </a:r>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int </a:t>
            </a:r>
            <a:r>
              <a:rPr lang="en-US" sz="1100" dirty="0" err="1">
                <a:latin typeface="Courier New" panose="02070309020205020404" pitchFamily="49" charset="0"/>
                <a:cs typeface="Courier New" panose="02070309020205020404" pitchFamily="49" charset="0"/>
              </a:rPr>
              <a:t>anInteger</a:t>
            </a:r>
            <a:r>
              <a:rPr lang="en-US" sz="1100" dirty="0">
                <a:latin typeface="Courier New" panose="02070309020205020404" pitchFamily="49" charset="0"/>
                <a:cs typeface="Courier New" panose="02070309020205020404" pitchFamily="49" charset="0"/>
              </a:rPr>
              <a:t> = 12345;</a:t>
            </a:r>
          </a:p>
          <a:p>
            <a:r>
              <a:rPr lang="en-US" sz="1100" dirty="0">
                <a:latin typeface="Courier New" panose="02070309020205020404" pitchFamily="49" charset="0"/>
                <a:cs typeface="Courier New" panose="02070309020205020404" pitchFamily="49" charset="0"/>
              </a:rPr>
              <a:t>       	float </a:t>
            </a:r>
            <a:r>
              <a:rPr lang="en-US" sz="1100" dirty="0" err="1">
                <a:latin typeface="Courier New" panose="02070309020205020404" pitchFamily="49" charset="0"/>
                <a:cs typeface="Courier New" panose="02070309020205020404" pitchFamily="49" charset="0"/>
              </a:rPr>
              <a:t>aFloat</a:t>
            </a:r>
            <a:r>
              <a:rPr lang="en-US" sz="1100" dirty="0">
                <a:latin typeface="Courier New" panose="02070309020205020404" pitchFamily="49" charset="0"/>
                <a:cs typeface="Courier New" panose="02070309020205020404" pitchFamily="49" charset="0"/>
              </a:rPr>
              <a:t> = 123456.789F;</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System.out.println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System.out.println</a:t>
            </a:r>
            <a:r>
              <a:rPr lang="en-US" sz="1100" dirty="0">
                <a:latin typeface="Courier New" panose="02070309020205020404" pitchFamily="49" charset="0"/>
                <a:cs typeface="Courier New" panose="02070309020205020404" pitchFamily="49" charset="0"/>
              </a:rPr>
              <a:t>("PRINTING INTEGERS");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System.out.printf</a:t>
            </a:r>
            <a:r>
              <a:rPr lang="en-US" sz="1100" dirty="0">
                <a:latin typeface="Courier New" panose="02070309020205020404" pitchFamily="49" charset="0"/>
                <a:cs typeface="Courier New" panose="02070309020205020404" pitchFamily="49" charset="0"/>
              </a:rPr>
              <a:t>("%d%n%10d%n", </a:t>
            </a:r>
            <a:r>
              <a:rPr lang="en-US" sz="1100" dirty="0" err="1">
                <a:latin typeface="Courier New" panose="02070309020205020404" pitchFamily="49" charset="0"/>
                <a:cs typeface="Courier New" panose="02070309020205020404" pitchFamily="49" charset="0"/>
              </a:rPr>
              <a:t>anInteger</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anInteger</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System.out.println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System.out.println</a:t>
            </a:r>
            <a:r>
              <a:rPr lang="en-US" sz="1100" dirty="0">
                <a:latin typeface="Courier New" panose="02070309020205020404" pitchFamily="49" charset="0"/>
                <a:cs typeface="Courier New" panose="02070309020205020404" pitchFamily="49" charset="0"/>
              </a:rPr>
              <a:t>("PRINTING FLOATS");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System.out.printf</a:t>
            </a:r>
            <a:r>
              <a:rPr lang="en-US" sz="1100" dirty="0">
                <a:latin typeface="Courier New" panose="02070309020205020404" pitchFamily="49" charset="0"/>
                <a:cs typeface="Courier New" panose="02070309020205020404" pitchFamily="49" charset="0"/>
              </a:rPr>
              <a:t>("%.2f%n%12.2f%n%-12.3f%n%,12.3f%n", </a:t>
            </a:r>
            <a:r>
              <a:rPr lang="en-US" sz="1100" dirty="0" err="1">
                <a:latin typeface="Courier New" panose="02070309020205020404" pitchFamily="49" charset="0"/>
                <a:cs typeface="Courier New" panose="02070309020205020404" pitchFamily="49" charset="0"/>
              </a:rPr>
              <a:t>aFloat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aFloat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aFloat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aFloat</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252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9007B-5E84-3189-03B2-459C59AA3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7865C-9B93-24B1-5B77-1AE49F972330}"/>
              </a:ext>
            </a:extLst>
          </p:cNvPr>
          <p:cNvSpPr>
            <a:spLocks noGrp="1"/>
          </p:cNvSpPr>
          <p:nvPr>
            <p:ph type="title"/>
          </p:nvPr>
        </p:nvSpPr>
        <p:spPr/>
        <p:txBody>
          <a:bodyPr>
            <a:noAutofit/>
          </a:bodyPr>
          <a:lstStyle/>
          <a:p>
            <a:r>
              <a:rPr lang="en-US" sz="3200" dirty="0"/>
              <a:t>Sample Program Output</a:t>
            </a:r>
          </a:p>
        </p:txBody>
      </p:sp>
      <p:sp>
        <p:nvSpPr>
          <p:cNvPr id="3" name="Text Placeholder 2">
            <a:extLst>
              <a:ext uri="{FF2B5EF4-FFF2-40B4-BE49-F238E27FC236}">
                <a16:creationId xmlns:a16="http://schemas.microsoft.com/office/drawing/2014/main" id="{E6E4F20A-AD39-38A8-3482-B2BFC4EA0A7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092FE17-53C5-869F-3543-399767FFDA26}"/>
              </a:ext>
            </a:extLst>
          </p:cNvPr>
          <p:cNvPicPr>
            <a:picLocks noChangeAspect="1"/>
          </p:cNvPicPr>
          <p:nvPr/>
        </p:nvPicPr>
        <p:blipFill>
          <a:blip r:embed="rId2"/>
          <a:stretch>
            <a:fillRect/>
          </a:stretch>
        </p:blipFill>
        <p:spPr>
          <a:xfrm>
            <a:off x="1447800" y="2057400"/>
            <a:ext cx="6124620" cy="3209948"/>
          </a:xfrm>
          <a:prstGeom prst="rect">
            <a:avLst/>
          </a:prstGeom>
        </p:spPr>
      </p:pic>
    </p:spTree>
    <p:extLst>
      <p:ext uri="{BB962C8B-B14F-4D97-AF65-F5344CB8AC3E}">
        <p14:creationId xmlns:p14="http://schemas.microsoft.com/office/powerpoint/2010/main" val="1360700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BA998-A67B-2E0D-F616-87E27F3E3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F6FA-3CED-C50F-5B01-2FD9295EE4C9}"/>
              </a:ext>
            </a:extLst>
          </p:cNvPr>
          <p:cNvSpPr>
            <a:spLocks noGrp="1"/>
          </p:cNvSpPr>
          <p:nvPr>
            <p:ph type="title"/>
          </p:nvPr>
        </p:nvSpPr>
        <p:spPr/>
        <p:txBody>
          <a:bodyPr>
            <a:noAutofit/>
          </a:bodyPr>
          <a:lstStyle/>
          <a:p>
            <a:r>
              <a:rPr lang="en-US" sz="3200" dirty="0"/>
              <a:t>Getting User Input</a:t>
            </a:r>
          </a:p>
        </p:txBody>
      </p:sp>
      <p:sp>
        <p:nvSpPr>
          <p:cNvPr id="3" name="Text Placeholder 2">
            <a:extLst>
              <a:ext uri="{FF2B5EF4-FFF2-40B4-BE49-F238E27FC236}">
                <a16:creationId xmlns:a16="http://schemas.microsoft.com/office/drawing/2014/main" id="{0A0B9A72-EBFE-5D95-CF57-6B638457CF80}"/>
              </a:ext>
            </a:extLst>
          </p:cNvPr>
          <p:cNvSpPr>
            <a:spLocks noGrp="1"/>
          </p:cNvSpPr>
          <p:nvPr>
            <p:ph type="body" sz="quarter" idx="10"/>
          </p:nvPr>
        </p:nvSpPr>
        <p:spPr/>
        <p:txBody>
          <a:bodyPr/>
          <a:lstStyle/>
          <a:p>
            <a:endParaRPr lang="en-US"/>
          </a:p>
        </p:txBody>
      </p:sp>
      <p:sp>
        <p:nvSpPr>
          <p:cNvPr id="6" name="Rectangle 3">
            <a:extLst>
              <a:ext uri="{FF2B5EF4-FFF2-40B4-BE49-F238E27FC236}">
                <a16:creationId xmlns:a16="http://schemas.microsoft.com/office/drawing/2014/main" id="{124CAF51-2940-7FCB-2C2F-23E22E720E86}"/>
              </a:ext>
            </a:extLst>
          </p:cNvPr>
          <p:cNvSpPr txBox="1">
            <a:spLocks noChangeArrowheads="1"/>
          </p:cNvSpPr>
          <p:nvPr/>
        </p:nvSpPr>
        <p:spPr>
          <a:xfrm>
            <a:off x="685800" y="2057400"/>
            <a:ext cx="77724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Geneva" charset="0"/>
              </a:defRPr>
            </a:lvl1pPr>
            <a:lvl2pPr marL="742950" indent="-285750" algn="l" rtl="0" eaLnBrk="0" fontAlgn="base" hangingPunct="0">
              <a:spcBef>
                <a:spcPct val="20000"/>
              </a:spcBef>
              <a:spcAft>
                <a:spcPct val="0"/>
              </a:spcAft>
              <a:buChar char="–"/>
              <a:defRPr sz="2800">
                <a:solidFill>
                  <a:schemeClr val="tx1"/>
                </a:solidFill>
                <a:latin typeface="+mn-lt"/>
                <a:ea typeface="Geneva" charset="-128"/>
                <a:cs typeface="Geneva" charset="0"/>
              </a:defRPr>
            </a:lvl2pPr>
            <a:lvl3pPr marL="1143000" indent="-228600" algn="l" rtl="0" eaLnBrk="0" fontAlgn="base" hangingPunct="0">
              <a:spcBef>
                <a:spcPct val="20000"/>
              </a:spcBef>
              <a:spcAft>
                <a:spcPct val="0"/>
              </a:spcAft>
              <a:buChar char="•"/>
              <a:defRPr sz="2400">
                <a:solidFill>
                  <a:schemeClr val="tx1"/>
                </a:solidFill>
                <a:latin typeface="+mn-lt"/>
                <a:ea typeface="Geneva" charset="-128"/>
                <a:cs typeface="Geneva" charset="0"/>
              </a:defRPr>
            </a:lvl3pPr>
            <a:lvl4pPr marL="16002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4pPr>
            <a:lvl5pPr marL="2057400" indent="-228600" algn="l" rtl="0" eaLnBrk="0" fontAlgn="base" hangingPunct="0">
              <a:spcBef>
                <a:spcPct val="20000"/>
              </a:spcBef>
              <a:spcAft>
                <a:spcPct val="0"/>
              </a:spcAft>
              <a:buChar char="»"/>
              <a:defRPr sz="2000">
                <a:solidFill>
                  <a:schemeClr val="tx1"/>
                </a:solidFill>
                <a:latin typeface="+mn-lt"/>
                <a:ea typeface="Geneva" charset="-128"/>
                <a:cs typeface="Geneva" charset="0"/>
              </a:defRPr>
            </a:lvl5pPr>
            <a:lvl6pPr marL="2514600" indent="-228600" algn="l" rtl="0" eaLnBrk="1" fontAlgn="base" hangingPunct="1">
              <a:spcBef>
                <a:spcPct val="20000"/>
              </a:spcBef>
              <a:spcAft>
                <a:spcPct val="0"/>
              </a:spcAft>
              <a:buChar char="»"/>
              <a:defRPr sz="2000">
                <a:solidFill>
                  <a:schemeClr val="tx1"/>
                </a:solidFill>
                <a:latin typeface="+mn-lt"/>
                <a:ea typeface="Geneva" charset="-128"/>
              </a:defRPr>
            </a:lvl6pPr>
            <a:lvl7pPr marL="2971800" indent="-228600" algn="l" rtl="0" eaLnBrk="1" fontAlgn="base" hangingPunct="1">
              <a:spcBef>
                <a:spcPct val="20000"/>
              </a:spcBef>
              <a:spcAft>
                <a:spcPct val="0"/>
              </a:spcAft>
              <a:buChar char="»"/>
              <a:defRPr sz="2000">
                <a:solidFill>
                  <a:schemeClr val="tx1"/>
                </a:solidFill>
                <a:latin typeface="+mn-lt"/>
                <a:ea typeface="Geneva" charset="-128"/>
              </a:defRPr>
            </a:lvl7pPr>
            <a:lvl8pPr marL="3429000" indent="-228600" algn="l" rtl="0" eaLnBrk="1" fontAlgn="base" hangingPunct="1">
              <a:spcBef>
                <a:spcPct val="20000"/>
              </a:spcBef>
              <a:spcAft>
                <a:spcPct val="0"/>
              </a:spcAft>
              <a:buChar char="»"/>
              <a:defRPr sz="2000">
                <a:solidFill>
                  <a:schemeClr val="tx1"/>
                </a:solidFill>
                <a:latin typeface="+mn-lt"/>
                <a:ea typeface="Geneva" charset="-128"/>
              </a:defRPr>
            </a:lvl8pPr>
            <a:lvl9pPr marL="3886200" indent="-228600" algn="l" rtl="0" eaLnBrk="1" fontAlgn="base" hangingPunct="1">
              <a:spcBef>
                <a:spcPct val="20000"/>
              </a:spcBef>
              <a:spcAft>
                <a:spcPct val="0"/>
              </a:spcAft>
              <a:buChar char="»"/>
              <a:defRPr sz="2000">
                <a:solidFill>
                  <a:schemeClr val="tx1"/>
                </a:solidFill>
                <a:latin typeface="+mn-lt"/>
                <a:ea typeface="Geneva" charset="-128"/>
              </a:defRPr>
            </a:lvl9pPr>
          </a:lstStyle>
          <a:p>
            <a:r>
              <a:rPr lang="en-US" altLang="en-US" sz="2800" kern="0" dirty="0"/>
              <a:t>An easy way to get user input is to use the Java Scanner class. It contains methods that can be used to input various data types and automatically convert them to their binary form.</a:t>
            </a:r>
          </a:p>
          <a:p>
            <a:r>
              <a:rPr lang="en-US" altLang="en-US" sz="2800" kern="0" dirty="0"/>
              <a:t>Scanner can also be used to input data from files, but for now we will focus on user input from the keyboard.</a:t>
            </a:r>
          </a:p>
        </p:txBody>
      </p:sp>
    </p:spTree>
    <p:extLst>
      <p:ext uri="{BB962C8B-B14F-4D97-AF65-F5344CB8AC3E}">
        <p14:creationId xmlns:p14="http://schemas.microsoft.com/office/powerpoint/2010/main" val="141997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5DBD8-C473-0C0D-7A9B-F980A2929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6149E9-3359-3A10-4A59-A53E7A335DC4}"/>
              </a:ext>
            </a:extLst>
          </p:cNvPr>
          <p:cNvSpPr>
            <a:spLocks noGrp="1"/>
          </p:cNvSpPr>
          <p:nvPr>
            <p:ph type="title"/>
          </p:nvPr>
        </p:nvSpPr>
        <p:spPr/>
        <p:txBody>
          <a:bodyPr>
            <a:noAutofit/>
          </a:bodyPr>
          <a:lstStyle/>
          <a:p>
            <a:r>
              <a:rPr lang="en-US" sz="3200" dirty="0"/>
              <a:t>Getting User Input</a:t>
            </a:r>
          </a:p>
        </p:txBody>
      </p:sp>
      <p:sp>
        <p:nvSpPr>
          <p:cNvPr id="3" name="Text Placeholder 2">
            <a:extLst>
              <a:ext uri="{FF2B5EF4-FFF2-40B4-BE49-F238E27FC236}">
                <a16:creationId xmlns:a16="http://schemas.microsoft.com/office/drawing/2014/main" id="{922871D9-4F9E-E87E-7FCC-F4C850FF5C8A}"/>
              </a:ext>
            </a:extLst>
          </p:cNvPr>
          <p:cNvSpPr>
            <a:spLocks noGrp="1"/>
          </p:cNvSpPr>
          <p:nvPr>
            <p:ph type="body" sz="quarter" idx="10"/>
          </p:nvPr>
        </p:nvSpPr>
        <p:spPr/>
        <p:txBody>
          <a:bodyPr/>
          <a:lstStyle/>
          <a:p>
            <a:endParaRPr lang="en-US"/>
          </a:p>
        </p:txBody>
      </p:sp>
      <p:sp>
        <p:nvSpPr>
          <p:cNvPr id="6" name="TextBox 5">
            <a:extLst>
              <a:ext uri="{FF2B5EF4-FFF2-40B4-BE49-F238E27FC236}">
                <a16:creationId xmlns:a16="http://schemas.microsoft.com/office/drawing/2014/main" id="{AEE44A18-1490-EEFD-AE25-363D67DCD891}"/>
              </a:ext>
            </a:extLst>
          </p:cNvPr>
          <p:cNvSpPr txBox="1"/>
          <p:nvPr/>
        </p:nvSpPr>
        <p:spPr>
          <a:xfrm>
            <a:off x="381000" y="1809214"/>
            <a:ext cx="8458200" cy="3970318"/>
          </a:xfrm>
          <a:prstGeom prst="rect">
            <a:avLst/>
          </a:prstGeom>
          <a:solidFill>
            <a:schemeClr val="bg1">
              <a:lumMod val="95000"/>
            </a:schemeClr>
          </a:solidFill>
        </p:spPr>
        <p:txBody>
          <a:bodyPr wrap="square">
            <a:spAutoFit/>
          </a:bodyPr>
          <a:lstStyle/>
          <a:p>
            <a:r>
              <a:rPr lang="en-US" sz="1200" dirty="0">
                <a:latin typeface="Courier New" panose="02070309020205020404" pitchFamily="49" charset="0"/>
                <a:cs typeface="Courier New" panose="02070309020205020404" pitchFamily="49" charset="0"/>
              </a:rPr>
              <a:t>import </a:t>
            </a:r>
            <a:r>
              <a:rPr lang="en-US" sz="1200" dirty="0" err="1">
                <a:latin typeface="Courier New" panose="02070309020205020404" pitchFamily="49" charset="0"/>
                <a:cs typeface="Courier New" panose="02070309020205020404" pitchFamily="49" charset="0"/>
              </a:rPr>
              <a:t>java.util.Scanner</a:t>
            </a:r>
            <a:r>
              <a:rPr lang="en-US" sz="1200" dirty="0">
                <a:latin typeface="Courier New" panose="02070309020205020404" pitchFamily="49" charset="0"/>
                <a:cs typeface="Courier New" panose="02070309020205020404" pitchFamily="49" charset="0"/>
              </a:rPr>
              <a:t>;	// import the Scanner class</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public class </a:t>
            </a:r>
            <a:r>
              <a:rPr lang="en-US" sz="1200" dirty="0" err="1">
                <a:latin typeface="Courier New" panose="02070309020205020404" pitchFamily="49" charset="0"/>
                <a:cs typeface="Courier New" panose="02070309020205020404" pitchFamily="49" charset="0"/>
              </a:rPr>
              <a:t>ScannerDemo</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public static void main( String [] </a:t>
            </a:r>
            <a:r>
              <a:rPr lang="en-US" sz="1200" dirty="0" err="1">
                <a:latin typeface="Courier New" panose="02070309020205020404" pitchFamily="49" charset="0"/>
                <a:cs typeface="Courier New" panose="02070309020205020404" pitchFamily="49" charset="0"/>
              </a:rPr>
              <a:t>args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int </a:t>
            </a:r>
            <a:r>
              <a:rPr lang="en-US" sz="1200" dirty="0" err="1">
                <a:latin typeface="Courier New" panose="02070309020205020404" pitchFamily="49" charset="0"/>
                <a:cs typeface="Courier New" panose="02070309020205020404" pitchFamily="49" charset="0"/>
              </a:rPr>
              <a:t>anInteger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float </a:t>
            </a:r>
            <a:r>
              <a:rPr lang="en-US" sz="1200" dirty="0" err="1">
                <a:latin typeface="Courier New" panose="02070309020205020404" pitchFamily="49" charset="0"/>
                <a:cs typeface="Courier New" panose="02070309020205020404" pitchFamily="49" charset="0"/>
              </a:rPr>
              <a:t>aFloat</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create a Scanner to read from keyboard</a:t>
            </a:r>
          </a:p>
          <a:p>
            <a:r>
              <a:rPr lang="en-US" sz="1200" dirty="0">
                <a:latin typeface="Courier New" panose="02070309020205020404" pitchFamily="49" charset="0"/>
                <a:cs typeface="Courier New" panose="02070309020205020404" pitchFamily="49" charset="0"/>
              </a:rPr>
              <a:t>		Scanner input = new Scanner( System.in );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prompt user for input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a:t>
            </a:r>
            <a:r>
              <a:rPr lang="en-US" sz="1200" dirty="0">
                <a:latin typeface="Courier New" panose="02070309020205020404" pitchFamily="49" charset="0"/>
                <a:cs typeface="Courier New" panose="02070309020205020404" pitchFamily="49" charset="0"/>
              </a:rPr>
              <a:t>( "Please enter an integer followed by a float: "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anInteger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input.nextInt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aFloat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input.nextFloat</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System.out.println</a:t>
            </a:r>
            <a:r>
              <a:rPr lang="en-US" sz="1200" dirty="0">
                <a:latin typeface="Courier New" panose="02070309020205020404" pitchFamily="49" charset="0"/>
                <a:cs typeface="Courier New" panose="02070309020205020404" pitchFamily="49" charset="0"/>
              </a:rPr>
              <a:t>( "You entered " + </a:t>
            </a:r>
            <a:r>
              <a:rPr lang="en-US" sz="1200" dirty="0" err="1">
                <a:latin typeface="Courier New" panose="02070309020205020404" pitchFamily="49" charset="0"/>
                <a:cs typeface="Courier New" panose="02070309020205020404" pitchFamily="49" charset="0"/>
              </a:rPr>
              <a:t>anInteger</a:t>
            </a:r>
            <a:r>
              <a:rPr lang="en-US" sz="1200" dirty="0">
                <a:latin typeface="Courier New" panose="02070309020205020404" pitchFamily="49" charset="0"/>
                <a:cs typeface="Courier New" panose="02070309020205020404" pitchFamily="49" charset="0"/>
              </a:rPr>
              <a:t> + " and " + </a:t>
            </a:r>
            <a:r>
              <a:rPr lang="en-US" sz="1200" dirty="0" err="1">
                <a:latin typeface="Courier New" panose="02070309020205020404" pitchFamily="49" charset="0"/>
                <a:cs typeface="Courier New" panose="02070309020205020404" pitchFamily="49" charset="0"/>
              </a:rPr>
              <a:t>aFloat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15F5FFF6-138E-439A-8D8D-0067E6BBF533}"/>
              </a:ext>
            </a:extLst>
          </p:cNvPr>
          <p:cNvSpPr txBox="1"/>
          <p:nvPr/>
        </p:nvSpPr>
        <p:spPr>
          <a:xfrm>
            <a:off x="457200" y="5943600"/>
            <a:ext cx="8382000" cy="338554"/>
          </a:xfrm>
          <a:prstGeom prst="rect">
            <a:avLst/>
          </a:prstGeom>
          <a:noFill/>
        </p:spPr>
        <p:txBody>
          <a:bodyPr wrap="square" rtlCol="0">
            <a:spAutoFit/>
          </a:bodyPr>
          <a:lstStyle/>
          <a:p>
            <a:pPr algn="ctr"/>
            <a:r>
              <a:rPr lang="en-US" dirty="0"/>
              <a:t>By default Scanner uses white space as a delimiter</a:t>
            </a:r>
          </a:p>
        </p:txBody>
      </p:sp>
    </p:spTree>
    <p:extLst>
      <p:ext uri="{BB962C8B-B14F-4D97-AF65-F5344CB8AC3E}">
        <p14:creationId xmlns:p14="http://schemas.microsoft.com/office/powerpoint/2010/main" val="216450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B440D-F284-D029-6907-80520E91E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2247E-E34E-9120-59D1-2577B671938A}"/>
              </a:ext>
            </a:extLst>
          </p:cNvPr>
          <p:cNvSpPr>
            <a:spLocks noGrp="1"/>
          </p:cNvSpPr>
          <p:nvPr>
            <p:ph type="title"/>
          </p:nvPr>
        </p:nvSpPr>
        <p:spPr/>
        <p:txBody>
          <a:bodyPr>
            <a:noAutofit/>
          </a:bodyPr>
          <a:lstStyle/>
          <a:p>
            <a:r>
              <a:rPr lang="en-US" sz="3200" dirty="0"/>
              <a:t>Getting User Input</a:t>
            </a:r>
          </a:p>
        </p:txBody>
      </p:sp>
      <p:sp>
        <p:nvSpPr>
          <p:cNvPr id="3" name="Text Placeholder 2">
            <a:extLst>
              <a:ext uri="{FF2B5EF4-FFF2-40B4-BE49-F238E27FC236}">
                <a16:creationId xmlns:a16="http://schemas.microsoft.com/office/drawing/2014/main" id="{18D099CC-CCBB-1AA2-C663-CA0B77554C6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1E13DB9-E435-3F5F-FAA0-F3AA725352A9}"/>
              </a:ext>
            </a:extLst>
          </p:cNvPr>
          <p:cNvPicPr>
            <a:picLocks noChangeAspect="1"/>
          </p:cNvPicPr>
          <p:nvPr/>
        </p:nvPicPr>
        <p:blipFill>
          <a:blip r:embed="rId2"/>
          <a:stretch>
            <a:fillRect/>
          </a:stretch>
        </p:blipFill>
        <p:spPr>
          <a:xfrm>
            <a:off x="1524000" y="1676400"/>
            <a:ext cx="5896018" cy="2400318"/>
          </a:xfrm>
          <a:prstGeom prst="rect">
            <a:avLst/>
          </a:prstGeom>
        </p:spPr>
      </p:pic>
      <p:pic>
        <p:nvPicPr>
          <p:cNvPr id="9" name="Picture 8">
            <a:extLst>
              <a:ext uri="{FF2B5EF4-FFF2-40B4-BE49-F238E27FC236}">
                <a16:creationId xmlns:a16="http://schemas.microsoft.com/office/drawing/2014/main" id="{F23EE737-9734-2246-69CD-4766EDE76B41}"/>
              </a:ext>
            </a:extLst>
          </p:cNvPr>
          <p:cNvPicPr>
            <a:picLocks noChangeAspect="1"/>
          </p:cNvPicPr>
          <p:nvPr/>
        </p:nvPicPr>
        <p:blipFill>
          <a:blip r:embed="rId3"/>
          <a:stretch>
            <a:fillRect/>
          </a:stretch>
        </p:blipFill>
        <p:spPr>
          <a:xfrm>
            <a:off x="1524000" y="4267200"/>
            <a:ext cx="5962694" cy="2390792"/>
          </a:xfrm>
          <a:prstGeom prst="rect">
            <a:avLst/>
          </a:prstGeom>
        </p:spPr>
      </p:pic>
    </p:spTree>
    <p:extLst>
      <p:ext uri="{BB962C8B-B14F-4D97-AF65-F5344CB8AC3E}">
        <p14:creationId xmlns:p14="http://schemas.microsoft.com/office/powerpoint/2010/main" val="245618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29865-BE01-C754-93AD-E7808DEDD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8BAC3-7B63-325B-D4E6-703016DEA20A}"/>
              </a:ext>
            </a:extLst>
          </p:cNvPr>
          <p:cNvSpPr>
            <a:spLocks noGrp="1"/>
          </p:cNvSpPr>
          <p:nvPr>
            <p:ph type="title"/>
          </p:nvPr>
        </p:nvSpPr>
        <p:spPr/>
        <p:txBody>
          <a:bodyPr>
            <a:noAutofit/>
          </a:bodyPr>
          <a:lstStyle/>
          <a:p>
            <a:r>
              <a:rPr lang="en-US" sz="3200" dirty="0"/>
              <a:t>Getting User Input</a:t>
            </a:r>
          </a:p>
        </p:txBody>
      </p:sp>
      <p:sp>
        <p:nvSpPr>
          <p:cNvPr id="3" name="Text Placeholder 2">
            <a:extLst>
              <a:ext uri="{FF2B5EF4-FFF2-40B4-BE49-F238E27FC236}">
                <a16:creationId xmlns:a16="http://schemas.microsoft.com/office/drawing/2014/main" id="{60881524-1FE4-4BCB-3EF1-AE4DC2CF900D}"/>
              </a:ext>
            </a:extLst>
          </p:cNvPr>
          <p:cNvSpPr>
            <a:spLocks noGrp="1"/>
          </p:cNvSpPr>
          <p:nvPr>
            <p:ph type="body" sz="quarter" idx="10"/>
          </p:nvPr>
        </p:nvSpPr>
        <p:spPr>
          <a:xfrm>
            <a:off x="609600" y="838200"/>
            <a:ext cx="5638800" cy="381000"/>
          </a:xfrm>
        </p:spPr>
        <p:txBody>
          <a:bodyPr/>
          <a:lstStyle/>
          <a:p>
            <a:r>
              <a:rPr lang="en-US" dirty="0"/>
              <a:t>Checking to see if next input item is the correct data type</a:t>
            </a:r>
          </a:p>
        </p:txBody>
      </p:sp>
      <p:sp>
        <p:nvSpPr>
          <p:cNvPr id="6" name="TextBox 5">
            <a:extLst>
              <a:ext uri="{FF2B5EF4-FFF2-40B4-BE49-F238E27FC236}">
                <a16:creationId xmlns:a16="http://schemas.microsoft.com/office/drawing/2014/main" id="{996BF864-16CF-FB7D-B2A2-D09A01C2F0B5}"/>
              </a:ext>
            </a:extLst>
          </p:cNvPr>
          <p:cNvSpPr txBox="1"/>
          <p:nvPr/>
        </p:nvSpPr>
        <p:spPr>
          <a:xfrm>
            <a:off x="266700" y="1793334"/>
            <a:ext cx="8610600" cy="4455066"/>
          </a:xfrm>
          <a:prstGeom prst="rect">
            <a:avLst/>
          </a:prstGeom>
          <a:noFill/>
        </p:spPr>
        <p:txBody>
          <a:bodyPr wrap="square">
            <a:spAutoFit/>
          </a:bodyPr>
          <a:lstStyle/>
          <a:p>
            <a:r>
              <a:rPr lang="en-US" sz="1050" dirty="0">
                <a:latin typeface="Courier New" panose="02070309020205020404" pitchFamily="49" charset="0"/>
                <a:cs typeface="Courier New" panose="02070309020205020404" pitchFamily="49" charset="0"/>
              </a:rPr>
              <a:t>import </a:t>
            </a:r>
            <a:r>
              <a:rPr lang="en-US" sz="1050" dirty="0" err="1">
                <a:latin typeface="Courier New" panose="02070309020205020404" pitchFamily="49" charset="0"/>
                <a:cs typeface="Courier New" panose="02070309020205020404" pitchFamily="49" charset="0"/>
              </a:rPr>
              <a:t>java.util.Scanner</a:t>
            </a:r>
            <a:r>
              <a:rPr lang="en-US" sz="1050" dirty="0">
                <a:latin typeface="Courier New" panose="02070309020205020404" pitchFamily="49" charset="0"/>
                <a:cs typeface="Courier New" panose="02070309020205020404" pitchFamily="49" charset="0"/>
              </a:rPr>
              <a:t>;	// import the Scanner class</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public class ScannerDemo2</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public static void main( String [] </a:t>
            </a:r>
            <a:r>
              <a:rPr lang="en-US" sz="1050" dirty="0" err="1">
                <a:latin typeface="Courier New" panose="02070309020205020404" pitchFamily="49" charset="0"/>
                <a:cs typeface="Courier New" panose="02070309020205020404" pitchFamily="49" charset="0"/>
              </a:rPr>
              <a:t>args</a:t>
            </a:r>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int </a:t>
            </a:r>
            <a:r>
              <a:rPr lang="en-US" sz="1050" dirty="0" err="1">
                <a:latin typeface="Courier New" panose="02070309020205020404" pitchFamily="49" charset="0"/>
                <a:cs typeface="Courier New" panose="02070309020205020404" pitchFamily="49" charset="0"/>
              </a:rPr>
              <a:t>anInteger</a:t>
            </a:r>
            <a:r>
              <a:rPr lang="en-US" sz="1050" dirty="0">
                <a:latin typeface="Courier New" panose="02070309020205020404" pitchFamily="49" charset="0"/>
                <a:cs typeface="Courier New" panose="02070309020205020404" pitchFamily="49" charset="0"/>
              </a:rPr>
              <a:t> = 0;</a:t>
            </a:r>
          </a:p>
          <a:p>
            <a:r>
              <a:rPr lang="en-US" sz="1050" dirty="0">
                <a:latin typeface="Courier New" panose="02070309020205020404" pitchFamily="49" charset="0"/>
                <a:cs typeface="Courier New" panose="02070309020205020404" pitchFamily="49" charset="0"/>
              </a:rPr>
              <a:t>		float </a:t>
            </a:r>
            <a:r>
              <a:rPr lang="en-US" sz="1050" dirty="0" err="1">
                <a:latin typeface="Courier New" panose="02070309020205020404" pitchFamily="49" charset="0"/>
                <a:cs typeface="Courier New" panose="02070309020205020404" pitchFamily="49" charset="0"/>
              </a:rPr>
              <a:t>aFloat</a:t>
            </a:r>
            <a:r>
              <a:rPr lang="en-US" sz="1050" dirty="0">
                <a:latin typeface="Courier New" panose="02070309020205020404" pitchFamily="49" charset="0"/>
                <a:cs typeface="Courier New" panose="02070309020205020404" pitchFamily="49" charset="0"/>
              </a:rPr>
              <a:t> = 0F;</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 create a Scanner to read from keyboard</a:t>
            </a:r>
          </a:p>
          <a:p>
            <a:r>
              <a:rPr lang="en-US" sz="1050" dirty="0">
                <a:latin typeface="Courier New" panose="02070309020205020404" pitchFamily="49" charset="0"/>
                <a:cs typeface="Courier New" panose="02070309020205020404" pitchFamily="49" charset="0"/>
              </a:rPr>
              <a:t>		Scanner input = new Scanner( System.in );	</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 prompt user for input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System.out.print</a:t>
            </a:r>
            <a:r>
              <a:rPr lang="en-US" sz="1050" dirty="0">
                <a:latin typeface="Courier New" panose="02070309020205020404" pitchFamily="49" charset="0"/>
                <a:cs typeface="Courier New" panose="02070309020205020404" pitchFamily="49" charset="0"/>
              </a:rPr>
              <a:t>( "Please enter an integer followed by a float: " );	</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if( </a:t>
            </a:r>
            <a:r>
              <a:rPr lang="en-US" sz="1050" dirty="0" err="1">
                <a:latin typeface="Courier New" panose="02070309020205020404" pitchFamily="49" charset="0"/>
                <a:cs typeface="Courier New" panose="02070309020205020404" pitchFamily="49" charset="0"/>
              </a:rPr>
              <a:t>input.hasNextInt</a:t>
            </a:r>
            <a:r>
              <a:rPr lang="en-US" sz="1050" dirty="0">
                <a:latin typeface="Courier New" panose="02070309020205020404" pitchFamily="49" charset="0"/>
                <a:cs typeface="Courier New" panose="02070309020205020404" pitchFamily="49" charset="0"/>
              </a:rPr>
              <a:t>() ) 	</a:t>
            </a:r>
            <a:r>
              <a:rPr lang="en-US" sz="1050" b="1" dirty="0">
                <a:solidFill>
                  <a:srgbClr val="0741C6"/>
                </a:solidFill>
                <a:latin typeface="Courier New" panose="02070309020205020404" pitchFamily="49" charset="0"/>
                <a:cs typeface="Courier New" panose="02070309020205020404" pitchFamily="49" charset="0"/>
              </a:rPr>
              <a:t>// returns true if next input item is an int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anInteger</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input.nextInt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else</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System.out.println</a:t>
            </a:r>
            <a:r>
              <a:rPr lang="en-US" sz="1050" dirty="0">
                <a:latin typeface="Courier New" panose="02070309020205020404" pitchFamily="49" charset="0"/>
                <a:cs typeface="Courier New" panose="02070309020205020404" pitchFamily="49" charset="0"/>
              </a:rPr>
              <a:t>( "Expected integer input not found" );</a:t>
            </a:r>
          </a:p>
          <a:p>
            <a:r>
              <a:rPr lang="en-US" sz="1050" dirty="0">
                <a:latin typeface="Courier New" panose="02070309020205020404" pitchFamily="49" charset="0"/>
                <a:cs typeface="Courier New" panose="02070309020205020404" pitchFamily="49" charset="0"/>
              </a:rPr>
              <a:t>		if( </a:t>
            </a:r>
            <a:r>
              <a:rPr lang="en-US" sz="1050" dirty="0" err="1">
                <a:latin typeface="Courier New" panose="02070309020205020404" pitchFamily="49" charset="0"/>
                <a:cs typeface="Courier New" panose="02070309020205020404" pitchFamily="49" charset="0"/>
              </a:rPr>
              <a:t>input.hasNextFloat</a:t>
            </a:r>
            <a:r>
              <a:rPr lang="en-US" sz="1050" dirty="0">
                <a:latin typeface="Courier New" panose="02070309020205020404" pitchFamily="49" charset="0"/>
                <a:cs typeface="Courier New" panose="02070309020205020404" pitchFamily="49" charset="0"/>
              </a:rPr>
              <a:t>() )	</a:t>
            </a:r>
            <a:r>
              <a:rPr lang="en-US" sz="1050" b="1" dirty="0">
                <a:solidFill>
                  <a:srgbClr val="0741C6"/>
                </a:solidFill>
                <a:latin typeface="Courier New" panose="02070309020205020404" pitchFamily="49" charset="0"/>
                <a:cs typeface="Courier New" panose="02070309020205020404" pitchFamily="49" charset="0"/>
              </a:rPr>
              <a:t>// returns true if next input item is a float</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aFloat</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input.nextFloat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else</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System.out.println</a:t>
            </a:r>
            <a:r>
              <a:rPr lang="en-US" sz="1050" dirty="0">
                <a:latin typeface="Courier New" panose="02070309020205020404" pitchFamily="49" charset="0"/>
                <a:cs typeface="Courier New" panose="02070309020205020404" pitchFamily="49" charset="0"/>
              </a:rPr>
              <a:t>( "Expected float not found" );</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System.out.println</a:t>
            </a:r>
            <a:r>
              <a:rPr lang="en-US" sz="1050" dirty="0">
                <a:latin typeface="Courier New" panose="02070309020205020404" pitchFamily="49" charset="0"/>
                <a:cs typeface="Courier New" panose="02070309020205020404" pitchFamily="49" charset="0"/>
              </a:rPr>
              <a:t>( "You entered " + </a:t>
            </a:r>
            <a:r>
              <a:rPr lang="en-US" sz="1050" dirty="0" err="1">
                <a:latin typeface="Courier New" panose="02070309020205020404" pitchFamily="49" charset="0"/>
                <a:cs typeface="Courier New" panose="02070309020205020404" pitchFamily="49" charset="0"/>
              </a:rPr>
              <a:t>anInteger</a:t>
            </a:r>
            <a:r>
              <a:rPr lang="en-US" sz="1050" dirty="0">
                <a:latin typeface="Courier New" panose="02070309020205020404" pitchFamily="49" charset="0"/>
                <a:cs typeface="Courier New" panose="02070309020205020404" pitchFamily="49" charset="0"/>
              </a:rPr>
              <a:t> + " and " + </a:t>
            </a:r>
            <a:r>
              <a:rPr lang="en-US" sz="1050" dirty="0" err="1">
                <a:latin typeface="Courier New" panose="02070309020205020404" pitchFamily="49" charset="0"/>
                <a:cs typeface="Courier New" panose="02070309020205020404" pitchFamily="49" charset="0"/>
              </a:rPr>
              <a:t>aFloat</a:t>
            </a:r>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9677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8F4D-6849-D1B9-8D4A-A7F939741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DD7C1-51EF-3011-05C5-CCB116779BEC}"/>
              </a:ext>
            </a:extLst>
          </p:cNvPr>
          <p:cNvSpPr>
            <a:spLocks noGrp="1"/>
          </p:cNvSpPr>
          <p:nvPr>
            <p:ph type="title"/>
          </p:nvPr>
        </p:nvSpPr>
        <p:spPr/>
        <p:txBody>
          <a:bodyPr>
            <a:noAutofit/>
          </a:bodyPr>
          <a:lstStyle/>
          <a:p>
            <a:r>
              <a:rPr lang="en-US" sz="3200" dirty="0"/>
              <a:t>Getting User Input</a:t>
            </a:r>
          </a:p>
        </p:txBody>
      </p:sp>
      <p:sp>
        <p:nvSpPr>
          <p:cNvPr id="3" name="Text Placeholder 2">
            <a:extLst>
              <a:ext uri="{FF2B5EF4-FFF2-40B4-BE49-F238E27FC236}">
                <a16:creationId xmlns:a16="http://schemas.microsoft.com/office/drawing/2014/main" id="{152B4159-67C5-5DC8-F41E-7C277D99CDCA}"/>
              </a:ext>
            </a:extLst>
          </p:cNvPr>
          <p:cNvSpPr>
            <a:spLocks noGrp="1"/>
          </p:cNvSpPr>
          <p:nvPr>
            <p:ph type="body" sz="quarter" idx="10"/>
          </p:nvPr>
        </p:nvSpPr>
        <p:spPr>
          <a:xfrm>
            <a:off x="609600" y="838200"/>
            <a:ext cx="5638800" cy="381000"/>
          </a:xfrm>
        </p:spPr>
        <p:txBody>
          <a:bodyPr/>
          <a:lstStyle/>
          <a:p>
            <a:r>
              <a:rPr lang="en-US" dirty="0"/>
              <a:t>Checking to see if next input item is the correct data type</a:t>
            </a:r>
          </a:p>
        </p:txBody>
      </p:sp>
      <p:pic>
        <p:nvPicPr>
          <p:cNvPr id="6" name="Picture 5">
            <a:extLst>
              <a:ext uri="{FF2B5EF4-FFF2-40B4-BE49-F238E27FC236}">
                <a16:creationId xmlns:a16="http://schemas.microsoft.com/office/drawing/2014/main" id="{CDDD057A-9EFE-C88A-D9D0-1199469A239C}"/>
              </a:ext>
            </a:extLst>
          </p:cNvPr>
          <p:cNvPicPr>
            <a:picLocks noChangeAspect="1"/>
          </p:cNvPicPr>
          <p:nvPr/>
        </p:nvPicPr>
        <p:blipFill>
          <a:blip r:embed="rId2"/>
          <a:stretch>
            <a:fillRect/>
          </a:stretch>
        </p:blipFill>
        <p:spPr>
          <a:xfrm>
            <a:off x="1428727" y="1981200"/>
            <a:ext cx="6286546" cy="3267099"/>
          </a:xfrm>
          <a:prstGeom prst="rect">
            <a:avLst/>
          </a:prstGeom>
        </p:spPr>
      </p:pic>
      <p:sp>
        <p:nvSpPr>
          <p:cNvPr id="7" name="TextBox 6">
            <a:extLst>
              <a:ext uri="{FF2B5EF4-FFF2-40B4-BE49-F238E27FC236}">
                <a16:creationId xmlns:a16="http://schemas.microsoft.com/office/drawing/2014/main" id="{27BEC00F-D9E2-9372-3DF3-118154DE836B}"/>
              </a:ext>
            </a:extLst>
          </p:cNvPr>
          <p:cNvSpPr txBox="1"/>
          <p:nvPr/>
        </p:nvSpPr>
        <p:spPr>
          <a:xfrm>
            <a:off x="5181600" y="5562600"/>
            <a:ext cx="2590800" cy="5847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Note that 45.5 is still in the input stream</a:t>
            </a:r>
          </a:p>
        </p:txBody>
      </p:sp>
      <p:cxnSp>
        <p:nvCxnSpPr>
          <p:cNvPr id="10" name="Straight Arrow Connector 9">
            <a:extLst>
              <a:ext uri="{FF2B5EF4-FFF2-40B4-BE49-F238E27FC236}">
                <a16:creationId xmlns:a16="http://schemas.microsoft.com/office/drawing/2014/main" id="{F0EFCE22-6B2E-4751-F405-A06EAD4B8F15}"/>
              </a:ext>
            </a:extLst>
          </p:cNvPr>
          <p:cNvCxnSpPr/>
          <p:nvPr/>
        </p:nvCxnSpPr>
        <p:spPr>
          <a:xfrm flipV="1">
            <a:off x="6400800" y="4038600"/>
            <a:ext cx="0" cy="14478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More About </a:t>
            </a:r>
            <a:r>
              <a:rPr lang="en-US" sz="3200" dirty="0" err="1"/>
              <a:t>println</a:t>
            </a:r>
            <a:r>
              <a:rPr lang="en-US" sz="3200" dirty="0"/>
              <a:t>() &amp; print()</a:t>
            </a:r>
          </a:p>
        </p:txBody>
      </p:sp>
      <p:sp>
        <p:nvSpPr>
          <p:cNvPr id="3" name="Text Placeholder 2"/>
          <p:cNvSpPr>
            <a:spLocks noGrp="1"/>
          </p:cNvSpPr>
          <p:nvPr>
            <p:ph type="body" sz="quarter" idx="10"/>
          </p:nvPr>
        </p:nvSpPr>
        <p:spPr/>
        <p:txBody>
          <a:bodyPr/>
          <a:lstStyle/>
          <a:p>
            <a:endParaRPr lang="en-US"/>
          </a:p>
        </p:txBody>
      </p:sp>
      <p:sp>
        <p:nvSpPr>
          <p:cNvPr id="13" name="Text Box 9">
            <a:extLst>
              <a:ext uri="{FF2B5EF4-FFF2-40B4-BE49-F238E27FC236}">
                <a16:creationId xmlns:a16="http://schemas.microsoft.com/office/drawing/2014/main" id="{29F12924-02F9-FBBB-4998-0C126DAABC66}"/>
              </a:ext>
            </a:extLst>
          </p:cNvPr>
          <p:cNvSpPr txBox="1">
            <a:spLocks noChangeArrowheads="1"/>
          </p:cNvSpPr>
          <p:nvPr/>
        </p:nvSpPr>
        <p:spPr bwMode="auto">
          <a:xfrm>
            <a:off x="1900822" y="2568092"/>
            <a:ext cx="634130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spcBef>
                <a:spcPct val="0"/>
              </a:spcBef>
            </a:pPr>
            <a:r>
              <a:rPr lang="en-US" altLang="en-US" sz="2000" b="0">
                <a:solidFill>
                  <a:srgbClr val="000000"/>
                </a:solidFill>
                <a:latin typeface="Courier New" pitchFamily="49" charset="0"/>
              </a:rPr>
              <a:t>System.out.println( “Java rocks!!” );</a:t>
            </a:r>
          </a:p>
        </p:txBody>
      </p:sp>
      <p:grpSp>
        <p:nvGrpSpPr>
          <p:cNvPr id="14" name="Group 24">
            <a:extLst>
              <a:ext uri="{FF2B5EF4-FFF2-40B4-BE49-F238E27FC236}">
                <a16:creationId xmlns:a16="http://schemas.microsoft.com/office/drawing/2014/main" id="{D44262D9-A81E-52FA-599F-C5D824F4B14F}"/>
              </a:ext>
            </a:extLst>
          </p:cNvPr>
          <p:cNvGrpSpPr>
            <a:grpSpLocks/>
          </p:cNvGrpSpPr>
          <p:nvPr/>
        </p:nvGrpSpPr>
        <p:grpSpPr bwMode="auto">
          <a:xfrm>
            <a:off x="1990592" y="2964967"/>
            <a:ext cx="2743200" cy="519113"/>
            <a:chOff x="1200" y="1920"/>
            <a:chExt cx="1728" cy="327"/>
          </a:xfrm>
        </p:grpSpPr>
        <p:grpSp>
          <p:nvGrpSpPr>
            <p:cNvPr id="15" name="Group 15">
              <a:extLst>
                <a:ext uri="{FF2B5EF4-FFF2-40B4-BE49-F238E27FC236}">
                  <a16:creationId xmlns:a16="http://schemas.microsoft.com/office/drawing/2014/main" id="{B86E480F-7CB8-4945-B70A-622926DA29A8}"/>
                </a:ext>
              </a:extLst>
            </p:cNvPr>
            <p:cNvGrpSpPr>
              <a:grpSpLocks/>
            </p:cNvGrpSpPr>
            <p:nvPr/>
          </p:nvGrpSpPr>
          <p:grpSpPr bwMode="auto">
            <a:xfrm>
              <a:off x="1200" y="1920"/>
              <a:ext cx="1728" cy="96"/>
              <a:chOff x="1200" y="1872"/>
              <a:chExt cx="1728" cy="96"/>
            </a:xfrm>
          </p:grpSpPr>
          <p:sp>
            <p:nvSpPr>
              <p:cNvPr id="17" name="Line 10">
                <a:extLst>
                  <a:ext uri="{FF2B5EF4-FFF2-40B4-BE49-F238E27FC236}">
                    <a16:creationId xmlns:a16="http://schemas.microsoft.com/office/drawing/2014/main" id="{4ADE5DC8-87CE-1CF3-232C-E165F7F49D70}"/>
                  </a:ext>
                </a:extLst>
              </p:cNvPr>
              <p:cNvSpPr>
                <a:spLocks noChangeShapeType="1"/>
              </p:cNvSpPr>
              <p:nvPr/>
            </p:nvSpPr>
            <p:spPr bwMode="auto">
              <a:xfrm>
                <a:off x="1200" y="1872"/>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nvGrpSpPr>
              <p:cNvPr id="18" name="Group 13">
                <a:extLst>
                  <a:ext uri="{FF2B5EF4-FFF2-40B4-BE49-F238E27FC236}">
                    <a16:creationId xmlns:a16="http://schemas.microsoft.com/office/drawing/2014/main" id="{B0901601-B73B-237E-D9C3-CC0872FDC08E}"/>
                  </a:ext>
                </a:extLst>
              </p:cNvPr>
              <p:cNvGrpSpPr>
                <a:grpSpLocks/>
              </p:cNvGrpSpPr>
              <p:nvPr/>
            </p:nvGrpSpPr>
            <p:grpSpPr bwMode="auto">
              <a:xfrm>
                <a:off x="1200" y="1872"/>
                <a:ext cx="1728" cy="96"/>
                <a:chOff x="1056" y="1920"/>
                <a:chExt cx="1872" cy="96"/>
              </a:xfrm>
            </p:grpSpPr>
            <p:sp>
              <p:nvSpPr>
                <p:cNvPr id="19" name="Line 11">
                  <a:extLst>
                    <a:ext uri="{FF2B5EF4-FFF2-40B4-BE49-F238E27FC236}">
                      <a16:creationId xmlns:a16="http://schemas.microsoft.com/office/drawing/2014/main" id="{0BE1439F-C16A-C13B-FE19-435D86513920}"/>
                    </a:ext>
                  </a:extLst>
                </p:cNvPr>
                <p:cNvSpPr>
                  <a:spLocks noChangeShapeType="1"/>
                </p:cNvSpPr>
                <p:nvPr/>
              </p:nvSpPr>
              <p:spPr bwMode="auto">
                <a:xfrm>
                  <a:off x="1056" y="2016"/>
                  <a:ext cx="18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sp>
              <p:nvSpPr>
                <p:cNvPr id="20" name="Line 12">
                  <a:extLst>
                    <a:ext uri="{FF2B5EF4-FFF2-40B4-BE49-F238E27FC236}">
                      <a16:creationId xmlns:a16="http://schemas.microsoft.com/office/drawing/2014/main" id="{A087B97F-D748-2AE1-2C59-1737F43BD1B6}"/>
                    </a:ext>
                  </a:extLst>
                </p:cNvPr>
                <p:cNvSpPr>
                  <a:spLocks noChangeShapeType="1"/>
                </p:cNvSpPr>
                <p:nvPr/>
              </p:nvSpPr>
              <p:spPr bwMode="auto">
                <a:xfrm flipV="1">
                  <a:off x="2928" y="1920"/>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grpSp>
        <p:sp>
          <p:nvSpPr>
            <p:cNvPr id="16" name="Text Box 22">
              <a:extLst>
                <a:ext uri="{FF2B5EF4-FFF2-40B4-BE49-F238E27FC236}">
                  <a16:creationId xmlns:a16="http://schemas.microsoft.com/office/drawing/2014/main" id="{615F5A46-9979-2ACB-F8A7-635576803C6E}"/>
                </a:ext>
              </a:extLst>
            </p:cNvPr>
            <p:cNvSpPr txBox="1">
              <a:spLocks noChangeArrowheads="1"/>
            </p:cNvSpPr>
            <p:nvPr/>
          </p:nvSpPr>
          <p:spPr bwMode="auto">
            <a:xfrm>
              <a:off x="1296" y="2016"/>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ctr" eaLnBrk="1" hangingPunct="1"/>
              <a:r>
                <a:rPr lang="en-US" altLang="en-US" dirty="0">
                  <a:solidFill>
                    <a:srgbClr val="0000FF"/>
                  </a:solidFill>
                </a:rPr>
                <a:t>Method Name</a:t>
              </a:r>
            </a:p>
          </p:txBody>
        </p:sp>
      </p:grpSp>
      <p:grpSp>
        <p:nvGrpSpPr>
          <p:cNvPr id="21" name="Group 25">
            <a:extLst>
              <a:ext uri="{FF2B5EF4-FFF2-40B4-BE49-F238E27FC236}">
                <a16:creationId xmlns:a16="http://schemas.microsoft.com/office/drawing/2014/main" id="{CBBDDD3C-F99A-4CE3-B803-92B7203D1947}"/>
              </a:ext>
            </a:extLst>
          </p:cNvPr>
          <p:cNvGrpSpPr>
            <a:grpSpLocks/>
          </p:cNvGrpSpPr>
          <p:nvPr/>
        </p:nvGrpSpPr>
        <p:grpSpPr bwMode="auto">
          <a:xfrm>
            <a:off x="5028154" y="2964967"/>
            <a:ext cx="2133600" cy="519113"/>
            <a:chOff x="3120" y="1920"/>
            <a:chExt cx="1344" cy="327"/>
          </a:xfrm>
        </p:grpSpPr>
        <p:grpSp>
          <p:nvGrpSpPr>
            <p:cNvPr id="22" name="Group 17">
              <a:extLst>
                <a:ext uri="{FF2B5EF4-FFF2-40B4-BE49-F238E27FC236}">
                  <a16:creationId xmlns:a16="http://schemas.microsoft.com/office/drawing/2014/main" id="{613D98E0-E3BB-37A8-7A08-FF9252232C90}"/>
                </a:ext>
              </a:extLst>
            </p:cNvPr>
            <p:cNvGrpSpPr>
              <a:grpSpLocks/>
            </p:cNvGrpSpPr>
            <p:nvPr/>
          </p:nvGrpSpPr>
          <p:grpSpPr bwMode="auto">
            <a:xfrm>
              <a:off x="3120" y="1920"/>
              <a:ext cx="1344" cy="96"/>
              <a:chOff x="1200" y="1872"/>
              <a:chExt cx="1728" cy="96"/>
            </a:xfrm>
          </p:grpSpPr>
          <p:sp>
            <p:nvSpPr>
              <p:cNvPr id="24" name="Line 18">
                <a:extLst>
                  <a:ext uri="{FF2B5EF4-FFF2-40B4-BE49-F238E27FC236}">
                    <a16:creationId xmlns:a16="http://schemas.microsoft.com/office/drawing/2014/main" id="{1A252DE0-A094-AC86-C16D-A656D1FB47E4}"/>
                  </a:ext>
                </a:extLst>
              </p:cNvPr>
              <p:cNvSpPr>
                <a:spLocks noChangeShapeType="1"/>
              </p:cNvSpPr>
              <p:nvPr/>
            </p:nvSpPr>
            <p:spPr bwMode="auto">
              <a:xfrm>
                <a:off x="1200" y="1872"/>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nvGrpSpPr>
              <p:cNvPr id="25" name="Group 19">
                <a:extLst>
                  <a:ext uri="{FF2B5EF4-FFF2-40B4-BE49-F238E27FC236}">
                    <a16:creationId xmlns:a16="http://schemas.microsoft.com/office/drawing/2014/main" id="{9E73D67E-9D2B-5220-E446-A30D3A27A1C2}"/>
                  </a:ext>
                </a:extLst>
              </p:cNvPr>
              <p:cNvGrpSpPr>
                <a:grpSpLocks/>
              </p:cNvGrpSpPr>
              <p:nvPr/>
            </p:nvGrpSpPr>
            <p:grpSpPr bwMode="auto">
              <a:xfrm>
                <a:off x="1200" y="1872"/>
                <a:ext cx="1728" cy="96"/>
                <a:chOff x="1056" y="1920"/>
                <a:chExt cx="1872" cy="96"/>
              </a:xfrm>
            </p:grpSpPr>
            <p:sp>
              <p:nvSpPr>
                <p:cNvPr id="26" name="Line 20">
                  <a:extLst>
                    <a:ext uri="{FF2B5EF4-FFF2-40B4-BE49-F238E27FC236}">
                      <a16:creationId xmlns:a16="http://schemas.microsoft.com/office/drawing/2014/main" id="{9E3DE42E-B81C-CDFA-15A2-862F330C8BD5}"/>
                    </a:ext>
                  </a:extLst>
                </p:cNvPr>
                <p:cNvSpPr>
                  <a:spLocks noChangeShapeType="1"/>
                </p:cNvSpPr>
                <p:nvPr/>
              </p:nvSpPr>
              <p:spPr bwMode="auto">
                <a:xfrm>
                  <a:off x="1056" y="2016"/>
                  <a:ext cx="18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sp>
              <p:nvSpPr>
                <p:cNvPr id="27" name="Line 21">
                  <a:extLst>
                    <a:ext uri="{FF2B5EF4-FFF2-40B4-BE49-F238E27FC236}">
                      <a16:creationId xmlns:a16="http://schemas.microsoft.com/office/drawing/2014/main" id="{8824EBB7-3E98-3A26-AAA3-A5D4C8711A8E}"/>
                    </a:ext>
                  </a:extLst>
                </p:cNvPr>
                <p:cNvSpPr>
                  <a:spLocks noChangeShapeType="1"/>
                </p:cNvSpPr>
                <p:nvPr/>
              </p:nvSpPr>
              <p:spPr bwMode="auto">
                <a:xfrm flipV="1">
                  <a:off x="2928" y="1920"/>
                  <a:ext cx="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accent1"/>
                    </a:solidFill>
                  </a:endParaRPr>
                </a:p>
              </p:txBody>
            </p:sp>
          </p:grpSp>
        </p:grpSp>
        <p:sp>
          <p:nvSpPr>
            <p:cNvPr id="23" name="Text Box 23">
              <a:extLst>
                <a:ext uri="{FF2B5EF4-FFF2-40B4-BE49-F238E27FC236}">
                  <a16:creationId xmlns:a16="http://schemas.microsoft.com/office/drawing/2014/main" id="{8F22C4DC-F1C3-064F-72D6-11768132B220}"/>
                </a:ext>
              </a:extLst>
            </p:cNvPr>
            <p:cNvSpPr txBox="1">
              <a:spLocks noChangeArrowheads="1"/>
            </p:cNvSpPr>
            <p:nvPr/>
          </p:nvSpPr>
          <p:spPr bwMode="auto">
            <a:xfrm>
              <a:off x="3120" y="2016"/>
              <a:ext cx="1344" cy="23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ctr" eaLnBrk="1" hangingPunct="1"/>
              <a:r>
                <a:rPr lang="en-US" altLang="en-US" dirty="0">
                  <a:solidFill>
                    <a:srgbClr val="0000FF"/>
                  </a:solidFill>
                </a:rPr>
                <a:t>Argument List</a:t>
              </a:r>
            </a:p>
          </p:txBody>
        </p:sp>
      </p:grpSp>
      <p:sp>
        <p:nvSpPr>
          <p:cNvPr id="28" name="Text Box 26">
            <a:extLst>
              <a:ext uri="{FF2B5EF4-FFF2-40B4-BE49-F238E27FC236}">
                <a16:creationId xmlns:a16="http://schemas.microsoft.com/office/drawing/2014/main" id="{58A87D3E-DA9A-1BDC-1D87-DF0736C3B166}"/>
              </a:ext>
            </a:extLst>
          </p:cNvPr>
          <p:cNvSpPr txBox="1">
            <a:spLocks noChangeArrowheads="1"/>
          </p:cNvSpPr>
          <p:nvPr/>
        </p:nvSpPr>
        <p:spPr bwMode="auto">
          <a:xfrm>
            <a:off x="1824622" y="3912994"/>
            <a:ext cx="641750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spcBef>
                <a:spcPct val="0"/>
              </a:spcBef>
            </a:pPr>
            <a:r>
              <a:rPr lang="en-US" altLang="en-US" sz="2000" b="0">
                <a:solidFill>
                  <a:srgbClr val="000000"/>
                </a:solidFill>
                <a:latin typeface="Courier New" pitchFamily="49" charset="0"/>
              </a:rPr>
              <a:t>System.out.print( “Java rocks!!” );</a:t>
            </a:r>
          </a:p>
        </p:txBody>
      </p:sp>
      <p:sp>
        <p:nvSpPr>
          <p:cNvPr id="29" name="Text Box 33">
            <a:extLst>
              <a:ext uri="{FF2B5EF4-FFF2-40B4-BE49-F238E27FC236}">
                <a16:creationId xmlns:a16="http://schemas.microsoft.com/office/drawing/2014/main" id="{73F39D3F-748D-42C7-537F-60687CCF1742}"/>
              </a:ext>
            </a:extLst>
          </p:cNvPr>
          <p:cNvSpPr txBox="1">
            <a:spLocks noChangeArrowheads="1"/>
          </p:cNvSpPr>
          <p:nvPr/>
        </p:nvSpPr>
        <p:spPr bwMode="auto">
          <a:xfrm>
            <a:off x="1981200" y="4425409"/>
            <a:ext cx="525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r>
              <a:rPr lang="en-US" altLang="en-US" dirty="0">
                <a:solidFill>
                  <a:srgbClr val="0000FF"/>
                </a:solidFill>
              </a:rPr>
              <a:t>Same as </a:t>
            </a:r>
            <a:r>
              <a:rPr lang="en-US" altLang="en-US" dirty="0" err="1">
                <a:solidFill>
                  <a:srgbClr val="0000FF"/>
                </a:solidFill>
              </a:rPr>
              <a:t>System.out.println</a:t>
            </a:r>
            <a:r>
              <a:rPr lang="en-US" altLang="en-US" dirty="0">
                <a:solidFill>
                  <a:srgbClr val="0000FF"/>
                </a:solidFill>
              </a:rPr>
              <a:t>() without linefeed</a:t>
            </a:r>
          </a:p>
        </p:txBody>
      </p:sp>
    </p:spTree>
    <p:extLst>
      <p:ext uri="{BB962C8B-B14F-4D97-AF65-F5344CB8AC3E}">
        <p14:creationId xmlns:p14="http://schemas.microsoft.com/office/powerpoint/2010/main" val="34784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oAutofit/>
          </a:bodyPr>
          <a:lstStyle/>
          <a:p>
            <a:r>
              <a:rPr lang="en-US" altLang="en-US" sz="3200" dirty="0"/>
              <a:t>Output Basics</a:t>
            </a:r>
          </a:p>
        </p:txBody>
      </p:sp>
      <p:sp>
        <p:nvSpPr>
          <p:cNvPr id="3" name="Text Placeholder 2"/>
          <p:cNvSpPr>
            <a:spLocks noGrp="1"/>
          </p:cNvSpPr>
          <p:nvPr>
            <p:ph type="body" sz="quarter" idx="10"/>
          </p:nvPr>
        </p:nvSpPr>
        <p:spPr/>
        <p:txBody>
          <a:bodyPr/>
          <a:lstStyle/>
          <a:p>
            <a:endParaRPr lang="en-US" dirty="0"/>
          </a:p>
        </p:txBody>
      </p:sp>
      <p:sp>
        <p:nvSpPr>
          <p:cNvPr id="6" name="Text Box 4">
            <a:extLst>
              <a:ext uri="{FF2B5EF4-FFF2-40B4-BE49-F238E27FC236}">
                <a16:creationId xmlns:a16="http://schemas.microsoft.com/office/drawing/2014/main" id="{BBD6B411-7A91-73C0-9920-D1674C87382E}"/>
              </a:ext>
            </a:extLst>
          </p:cNvPr>
          <p:cNvSpPr txBox="1">
            <a:spLocks noChangeArrowheads="1"/>
          </p:cNvSpPr>
          <p:nvPr/>
        </p:nvSpPr>
        <p:spPr bwMode="auto">
          <a:xfrm>
            <a:off x="457200" y="1905506"/>
            <a:ext cx="8001000" cy="3046988"/>
          </a:xfrm>
          <a:prstGeom prst="rect">
            <a:avLst/>
          </a:prstGeom>
          <a:solidFill>
            <a:schemeClr val="bg1">
              <a:lumMod val="95000"/>
            </a:schemeClr>
          </a:solidFill>
          <a:ln>
            <a:noFill/>
          </a:ln>
          <a:effec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eaLnBrk="1" hangingPunct="1">
              <a:spcBef>
                <a:spcPct val="0"/>
              </a:spcBef>
            </a:pPr>
            <a:r>
              <a:rPr lang="en-US" altLang="en-US" sz="1200" dirty="0">
                <a:solidFill>
                  <a:srgbClr val="000000"/>
                </a:solidFill>
                <a:latin typeface="Courier New" pitchFamily="49" charset="0"/>
              </a:rPr>
              <a:t>public class OutputDemo1</a:t>
            </a:r>
          </a:p>
          <a:p>
            <a:pPr algn="l" eaLnBrk="1" hangingPunct="1">
              <a:spcBef>
                <a:spcPct val="0"/>
              </a:spcBef>
            </a:pPr>
            <a:r>
              <a:rPr lang="en-US" altLang="en-US" sz="1200" dirty="0">
                <a:solidFill>
                  <a:srgbClr val="000000"/>
                </a:solidFill>
                <a:latin typeface="Courier New" pitchFamily="49" charset="0"/>
              </a:rPr>
              <a:t>{</a:t>
            </a:r>
          </a:p>
          <a:p>
            <a:pPr algn="l" eaLnBrk="1" hangingPunct="1">
              <a:spcBef>
                <a:spcPct val="0"/>
              </a:spcBef>
            </a:pPr>
            <a:r>
              <a:rPr lang="en-US" altLang="en-US" sz="1200" dirty="0">
                <a:solidFill>
                  <a:srgbClr val="000000"/>
                </a:solidFill>
                <a:latin typeface="Courier New" pitchFamily="49" charset="0"/>
              </a:rPr>
              <a:t>     public static void main( String [] </a:t>
            </a:r>
            <a:r>
              <a:rPr lang="en-US" altLang="en-US" sz="1200" dirty="0" err="1">
                <a:solidFill>
                  <a:srgbClr val="000000"/>
                </a:solidFill>
                <a:latin typeface="Courier New" pitchFamily="49" charset="0"/>
              </a:rPr>
              <a:t>args</a:t>
            </a:r>
            <a:r>
              <a:rPr lang="en-US" altLang="en-US" sz="1200" dirty="0">
                <a:solidFill>
                  <a:srgbClr val="000000"/>
                </a:solidFill>
                <a:latin typeface="Courier New" pitchFamily="49" charset="0"/>
              </a:rPr>
              <a:t> )</a:t>
            </a:r>
          </a:p>
          <a:p>
            <a:pPr algn="l" eaLnBrk="1" hangingPunct="1">
              <a:spcBef>
                <a:spcPct val="0"/>
              </a:spcBef>
            </a:pPr>
            <a:r>
              <a:rPr lang="en-US" altLang="en-US" sz="1200" dirty="0">
                <a:solidFill>
                  <a:srgbClr val="000000"/>
                </a:solidFill>
                <a:latin typeface="Courier New" pitchFamily="49" charset="0"/>
              </a:rPr>
              <a:t>	 {</a:t>
            </a:r>
          </a:p>
          <a:p>
            <a:pPr algn="l" eaLnBrk="1" hangingPunct="1">
              <a:spcBef>
                <a:spcPct val="0"/>
              </a:spcBef>
            </a:pPr>
            <a:r>
              <a:rPr lang="en-US" altLang="en-US" sz="1200" dirty="0">
                <a:solidFill>
                  <a:srgbClr val="000000"/>
                </a:solidFill>
                <a:latin typeface="Courier New" pitchFamily="49" charset="0"/>
              </a:rPr>
              <a:t>	      </a:t>
            </a:r>
            <a:r>
              <a:rPr lang="en-US" altLang="en-US" sz="1200" dirty="0" err="1">
                <a:solidFill>
                  <a:srgbClr val="000000"/>
                </a:solidFill>
                <a:latin typeface="Courier New" pitchFamily="49" charset="0"/>
              </a:rPr>
              <a:t>int</a:t>
            </a:r>
            <a:r>
              <a:rPr lang="en-US" altLang="en-US" sz="1200" dirty="0">
                <a:solidFill>
                  <a:srgbClr val="000000"/>
                </a:solidFill>
                <a:latin typeface="Courier New" pitchFamily="49" charset="0"/>
              </a:rPr>
              <a:t> x = 10;</a:t>
            </a:r>
          </a:p>
          <a:p>
            <a:pPr algn="l" eaLnBrk="1" hangingPunct="1">
              <a:spcBef>
                <a:spcPct val="0"/>
              </a:spcBef>
            </a:pPr>
            <a:endParaRPr lang="en-US" altLang="en-US" sz="1200" dirty="0">
              <a:solidFill>
                <a:srgbClr val="000000"/>
              </a:solidFill>
              <a:latin typeface="Courier New" pitchFamily="49" charset="0"/>
            </a:endParaRPr>
          </a:p>
          <a:p>
            <a:pPr algn="l" eaLnBrk="1" hangingPunct="1">
              <a:spcBef>
                <a:spcPct val="0"/>
              </a:spcBef>
            </a:pPr>
            <a:r>
              <a:rPr lang="en-US" altLang="en-US" sz="1200" dirty="0">
                <a:solidFill>
                  <a:srgbClr val="000000"/>
                </a:solidFill>
                <a:latin typeface="Courier New" pitchFamily="49" charset="0"/>
              </a:rPr>
              <a:t>	      </a:t>
            </a:r>
            <a:r>
              <a:rPr lang="en-US" altLang="en-US" sz="1200" dirty="0" err="1">
                <a:solidFill>
                  <a:srgbClr val="000000"/>
                </a:solidFill>
                <a:latin typeface="Courier New" pitchFamily="49" charset="0"/>
              </a:rPr>
              <a:t>System.out.println</a:t>
            </a:r>
            <a:r>
              <a:rPr lang="en-US" altLang="en-US" sz="1200" dirty="0">
                <a:solidFill>
                  <a:srgbClr val="000000"/>
                </a:solidFill>
                <a:latin typeface="Courier New" pitchFamily="49" charset="0"/>
              </a:rPr>
              <a:t>();	  	// Just prints linefeed</a:t>
            </a:r>
          </a:p>
          <a:p>
            <a:pPr algn="l" eaLnBrk="1" hangingPunct="1">
              <a:spcBef>
                <a:spcPct val="0"/>
              </a:spcBef>
            </a:pPr>
            <a:r>
              <a:rPr lang="en-US" altLang="en-US" sz="1200" dirty="0">
                <a:solidFill>
                  <a:srgbClr val="000000"/>
                </a:solidFill>
                <a:latin typeface="Courier New" pitchFamily="49" charset="0"/>
              </a:rPr>
              <a:t>		</a:t>
            </a:r>
          </a:p>
          <a:p>
            <a:pPr algn="l" eaLnBrk="1" hangingPunct="1">
              <a:spcBef>
                <a:spcPct val="0"/>
              </a:spcBef>
            </a:pPr>
            <a:r>
              <a:rPr lang="en-US" altLang="en-US" sz="1200" dirty="0">
                <a:solidFill>
                  <a:srgbClr val="000000"/>
                </a:solidFill>
                <a:latin typeface="Courier New" pitchFamily="49" charset="0"/>
              </a:rPr>
              <a:t>	      </a:t>
            </a:r>
            <a:r>
              <a:rPr lang="en-US" altLang="en-US" sz="1200" dirty="0" err="1">
                <a:solidFill>
                  <a:srgbClr val="000000"/>
                </a:solidFill>
                <a:latin typeface="Courier New" pitchFamily="49" charset="0"/>
              </a:rPr>
              <a:t>System.out.println</a:t>
            </a:r>
            <a:r>
              <a:rPr lang="en-US" altLang="en-US" sz="1200" dirty="0">
                <a:solidFill>
                  <a:srgbClr val="000000"/>
                </a:solidFill>
                <a:latin typeface="Courier New" pitchFamily="49" charset="0"/>
              </a:rPr>
              <a:t>( “Java rocks” );</a:t>
            </a:r>
          </a:p>
          <a:p>
            <a:pPr algn="l" eaLnBrk="1" hangingPunct="1">
              <a:spcBef>
                <a:spcPct val="0"/>
              </a:spcBef>
            </a:pPr>
            <a:endParaRPr lang="en-US" altLang="en-US" sz="1200" dirty="0">
              <a:solidFill>
                <a:srgbClr val="000000"/>
              </a:solidFill>
              <a:latin typeface="Courier New" pitchFamily="49" charset="0"/>
            </a:endParaRPr>
          </a:p>
          <a:p>
            <a:pPr algn="l" eaLnBrk="1" hangingPunct="1">
              <a:spcBef>
                <a:spcPct val="0"/>
              </a:spcBef>
            </a:pPr>
            <a:r>
              <a:rPr lang="en-US" altLang="en-US" sz="1200" dirty="0">
                <a:solidFill>
                  <a:srgbClr val="000000"/>
                </a:solidFill>
                <a:latin typeface="Courier New" pitchFamily="49" charset="0"/>
              </a:rPr>
              <a:t>	      </a:t>
            </a:r>
            <a:r>
              <a:rPr lang="en-US" altLang="en-US" sz="1200" dirty="0" err="1">
                <a:solidFill>
                  <a:srgbClr val="000000"/>
                </a:solidFill>
                <a:latin typeface="Courier New" pitchFamily="49" charset="0"/>
              </a:rPr>
              <a:t>System.out.print</a:t>
            </a:r>
            <a:r>
              <a:rPr lang="en-US" altLang="en-US" sz="1200" dirty="0">
                <a:solidFill>
                  <a:srgbClr val="000000"/>
                </a:solidFill>
                <a:latin typeface="Courier New" pitchFamily="49" charset="0"/>
              </a:rPr>
              <a:t>( “The value of x is “ );</a:t>
            </a:r>
          </a:p>
          <a:p>
            <a:pPr algn="l" eaLnBrk="1" hangingPunct="1">
              <a:spcBef>
                <a:spcPct val="0"/>
              </a:spcBef>
            </a:pPr>
            <a:endParaRPr lang="en-US" altLang="en-US" sz="1200" dirty="0">
              <a:solidFill>
                <a:srgbClr val="000000"/>
              </a:solidFill>
              <a:latin typeface="Courier New" pitchFamily="49" charset="0"/>
            </a:endParaRPr>
          </a:p>
          <a:p>
            <a:pPr algn="l" eaLnBrk="1" hangingPunct="1">
              <a:spcBef>
                <a:spcPct val="0"/>
              </a:spcBef>
            </a:pPr>
            <a:r>
              <a:rPr lang="en-US" altLang="en-US" sz="1200" dirty="0">
                <a:solidFill>
                  <a:srgbClr val="000000"/>
                </a:solidFill>
                <a:latin typeface="Courier New" pitchFamily="49" charset="0"/>
              </a:rPr>
              <a:t>	      </a:t>
            </a:r>
            <a:r>
              <a:rPr lang="en-US" altLang="en-US" sz="1200" dirty="0" err="1">
                <a:solidFill>
                  <a:srgbClr val="000000"/>
                </a:solidFill>
                <a:latin typeface="Courier New" pitchFamily="49" charset="0"/>
              </a:rPr>
              <a:t>System.out.println</a:t>
            </a:r>
            <a:r>
              <a:rPr lang="en-US" altLang="en-US" sz="1200" dirty="0">
                <a:solidFill>
                  <a:srgbClr val="000000"/>
                </a:solidFill>
                <a:latin typeface="Courier New" pitchFamily="49" charset="0"/>
              </a:rPr>
              <a:t>( x );	// Prints 10 in string form	</a:t>
            </a:r>
          </a:p>
          <a:p>
            <a:pPr algn="l" eaLnBrk="1" hangingPunct="1">
              <a:spcBef>
                <a:spcPct val="0"/>
              </a:spcBef>
            </a:pPr>
            <a:r>
              <a:rPr lang="en-US" altLang="en-US" sz="1200" dirty="0">
                <a:solidFill>
                  <a:srgbClr val="000000"/>
                </a:solidFill>
                <a:latin typeface="Courier New" pitchFamily="49" charset="0"/>
              </a:rPr>
              <a:t>		</a:t>
            </a:r>
          </a:p>
          <a:p>
            <a:pPr algn="l" eaLnBrk="1" hangingPunct="1">
              <a:spcBef>
                <a:spcPct val="0"/>
              </a:spcBef>
            </a:pPr>
            <a:r>
              <a:rPr lang="en-US" altLang="en-US" sz="1200" dirty="0">
                <a:solidFill>
                  <a:srgbClr val="000000"/>
                </a:solidFill>
                <a:latin typeface="Courier New" pitchFamily="49" charset="0"/>
              </a:rPr>
              <a:t>	 }</a:t>
            </a:r>
          </a:p>
          <a:p>
            <a:pPr algn="l" eaLnBrk="1" hangingPunct="1">
              <a:spcBef>
                <a:spcPct val="0"/>
              </a:spcBef>
            </a:pPr>
            <a:r>
              <a:rPr lang="en-US" altLang="en-US" sz="1200" dirty="0">
                <a:solidFill>
                  <a:srgbClr val="000000"/>
                </a:solidFill>
                <a:latin typeface="Courier New" pitchFamily="49" charset="0"/>
              </a:rPr>
              <a:t>}</a:t>
            </a:r>
          </a:p>
        </p:txBody>
      </p:sp>
    </p:spTree>
    <p:extLst>
      <p:ext uri="{BB962C8B-B14F-4D97-AF65-F5344CB8AC3E}">
        <p14:creationId xmlns:p14="http://schemas.microsoft.com/office/powerpoint/2010/main" val="191701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Output Basics</a:t>
            </a:r>
          </a:p>
        </p:txBody>
      </p:sp>
      <p:sp>
        <p:nvSpPr>
          <p:cNvPr id="3" name="Text Placeholder 2"/>
          <p:cNvSpPr>
            <a:spLocks noGrp="1"/>
          </p:cNvSpPr>
          <p:nvPr>
            <p:ph type="body" sz="quarter" idx="10"/>
          </p:nvPr>
        </p:nvSpPr>
        <p:spPr>
          <a:xfrm>
            <a:off x="609600" y="838200"/>
            <a:ext cx="5257800" cy="381000"/>
          </a:xfrm>
        </p:spPr>
        <p:txBody>
          <a:bodyPr/>
          <a:lstStyle/>
          <a:p>
            <a:r>
              <a:rPr lang="en-US" dirty="0"/>
              <a:t> </a:t>
            </a:r>
          </a:p>
        </p:txBody>
      </p:sp>
      <p:pic>
        <p:nvPicPr>
          <p:cNvPr id="6" name="Picture 5">
            <a:extLst>
              <a:ext uri="{FF2B5EF4-FFF2-40B4-BE49-F238E27FC236}">
                <a16:creationId xmlns:a16="http://schemas.microsoft.com/office/drawing/2014/main" id="{7137BD96-82BC-93EA-977C-E1EDF263DE02}"/>
              </a:ext>
            </a:extLst>
          </p:cNvPr>
          <p:cNvPicPr>
            <a:picLocks noChangeAspect="1"/>
          </p:cNvPicPr>
          <p:nvPr/>
        </p:nvPicPr>
        <p:blipFill>
          <a:blip r:embed="rId2"/>
          <a:stretch>
            <a:fillRect/>
          </a:stretch>
        </p:blipFill>
        <p:spPr>
          <a:xfrm>
            <a:off x="1847830" y="2000239"/>
            <a:ext cx="5448340" cy="2857521"/>
          </a:xfrm>
          <a:prstGeom prst="rect">
            <a:avLst/>
          </a:prstGeom>
        </p:spPr>
      </p:pic>
    </p:spTree>
    <p:extLst>
      <p:ext uri="{BB962C8B-B14F-4D97-AF65-F5344CB8AC3E}">
        <p14:creationId xmlns:p14="http://schemas.microsoft.com/office/powerpoint/2010/main" val="295104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Output Basics</a:t>
            </a:r>
          </a:p>
        </p:txBody>
      </p:sp>
      <p:sp>
        <p:nvSpPr>
          <p:cNvPr id="3" name="Text Placeholder 2"/>
          <p:cNvSpPr>
            <a:spLocks noGrp="1"/>
          </p:cNvSpPr>
          <p:nvPr>
            <p:ph type="body" sz="quarter" idx="10"/>
          </p:nvPr>
        </p:nvSpPr>
        <p:spPr/>
        <p:txBody>
          <a:bodyPr/>
          <a:lstStyle/>
          <a:p>
            <a:endParaRPr lang="en-US"/>
          </a:p>
        </p:txBody>
      </p:sp>
      <p:sp>
        <p:nvSpPr>
          <p:cNvPr id="7" name="Text Box 4">
            <a:extLst>
              <a:ext uri="{FF2B5EF4-FFF2-40B4-BE49-F238E27FC236}">
                <a16:creationId xmlns:a16="http://schemas.microsoft.com/office/drawing/2014/main" id="{9E57D85F-6318-AFCE-0970-986A2F09466E}"/>
              </a:ext>
            </a:extLst>
          </p:cNvPr>
          <p:cNvSpPr txBox="1">
            <a:spLocks noChangeArrowheads="1"/>
          </p:cNvSpPr>
          <p:nvPr/>
        </p:nvSpPr>
        <p:spPr bwMode="auto">
          <a:xfrm>
            <a:off x="702129" y="1915896"/>
            <a:ext cx="8001000" cy="3754874"/>
          </a:xfrm>
          <a:prstGeom prst="rect">
            <a:avLst/>
          </a:prstGeom>
          <a:solidFill>
            <a:schemeClr val="bg1">
              <a:lumMod val="95000"/>
            </a:schemeClr>
          </a:solidFill>
          <a:ln>
            <a:noFill/>
          </a:ln>
          <a:effec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eaLnBrk="1" hangingPunct="1">
              <a:spcBef>
                <a:spcPct val="0"/>
              </a:spcBef>
            </a:pPr>
            <a:r>
              <a:rPr lang="en-US" altLang="en-US" sz="1400" dirty="0">
                <a:latin typeface="Courier New" pitchFamily="49" charset="0"/>
              </a:rPr>
              <a:t>public class OutputDemo2</a:t>
            </a:r>
          </a:p>
          <a:p>
            <a:pPr algn="l" eaLnBrk="1" hangingPunct="1">
              <a:spcBef>
                <a:spcPct val="0"/>
              </a:spcBef>
            </a:pPr>
            <a:r>
              <a:rPr lang="en-US" altLang="en-US" sz="1400" dirty="0">
                <a:latin typeface="Courier New" pitchFamily="49" charset="0"/>
              </a:rPr>
              <a:t>{</a:t>
            </a:r>
          </a:p>
          <a:p>
            <a:pPr algn="l" eaLnBrk="1" hangingPunct="1">
              <a:spcBef>
                <a:spcPct val="0"/>
              </a:spcBef>
            </a:pPr>
            <a:r>
              <a:rPr lang="en-US" altLang="en-US" sz="1400" dirty="0">
                <a:latin typeface="Courier New" pitchFamily="49" charset="0"/>
              </a:rPr>
              <a:t>	 public static void main( String [] </a:t>
            </a:r>
            <a:r>
              <a:rPr lang="en-US" altLang="en-US" sz="1400" dirty="0" err="1">
                <a:latin typeface="Courier New" pitchFamily="49" charset="0"/>
              </a:rPr>
              <a:t>args</a:t>
            </a:r>
            <a:r>
              <a:rPr lang="en-US" altLang="en-US" sz="1400" dirty="0">
                <a:latin typeface="Courier New" pitchFamily="49" charset="0"/>
              </a:rPr>
              <a:t> )</a:t>
            </a:r>
          </a:p>
          <a:p>
            <a:pPr algn="l" eaLnBrk="1" hangingPunct="1">
              <a:spcBef>
                <a:spcPct val="0"/>
              </a:spcBef>
            </a:pPr>
            <a:r>
              <a:rPr lang="en-US" altLang="en-US" sz="1400" dirty="0">
                <a:latin typeface="Courier New" pitchFamily="49" charset="0"/>
              </a:rPr>
              <a:t>	 {</a:t>
            </a:r>
          </a:p>
          <a:p>
            <a:pPr algn="l" eaLnBrk="1" hangingPunct="1">
              <a:spcBef>
                <a:spcPct val="0"/>
              </a:spcBef>
            </a:pPr>
            <a:r>
              <a:rPr lang="en-US" altLang="en-US" sz="1400" dirty="0">
                <a:latin typeface="Courier New" pitchFamily="49" charset="0"/>
              </a:rPr>
              <a:t>	      </a:t>
            </a:r>
            <a:r>
              <a:rPr lang="en-US" altLang="en-US" sz="1400" dirty="0" err="1">
                <a:latin typeface="Courier New" pitchFamily="49" charset="0"/>
              </a:rPr>
              <a:t>int</a:t>
            </a:r>
            <a:r>
              <a:rPr lang="en-US" altLang="en-US" sz="1400" dirty="0">
                <a:latin typeface="Courier New" pitchFamily="49" charset="0"/>
              </a:rPr>
              <a:t> x = 10;</a:t>
            </a:r>
          </a:p>
          <a:p>
            <a:pPr algn="l" eaLnBrk="1" hangingPunct="1">
              <a:spcBef>
                <a:spcPct val="0"/>
              </a:spcBef>
            </a:pPr>
            <a:r>
              <a:rPr lang="en-US" altLang="en-US" sz="1400" dirty="0">
                <a:latin typeface="Courier New" pitchFamily="49" charset="0"/>
              </a:rPr>
              <a:t>		  </a:t>
            </a:r>
            <a:r>
              <a:rPr lang="en-US" altLang="en-US" sz="1400" dirty="0" err="1">
                <a:latin typeface="Courier New" pitchFamily="49" charset="0"/>
              </a:rPr>
              <a:t>int</a:t>
            </a:r>
            <a:r>
              <a:rPr lang="en-US" altLang="en-US" sz="1400" dirty="0">
                <a:latin typeface="Courier New" pitchFamily="49" charset="0"/>
              </a:rPr>
              <a:t> y = 20;</a:t>
            </a:r>
          </a:p>
          <a:p>
            <a:pPr algn="l" eaLnBrk="1" hangingPunct="1">
              <a:spcBef>
                <a:spcPct val="0"/>
              </a:spcBef>
            </a:pPr>
            <a:r>
              <a:rPr lang="en-US" altLang="en-US" sz="1400" dirty="0">
                <a:latin typeface="Courier New" pitchFamily="49" charset="0"/>
              </a:rPr>
              <a:t>		</a:t>
            </a:r>
          </a:p>
          <a:p>
            <a:pPr algn="l" eaLnBrk="1" hangingPunct="1">
              <a:spcBef>
                <a:spcPct val="0"/>
              </a:spcBef>
            </a:pPr>
            <a:r>
              <a:rPr lang="en-US" altLang="en-US" sz="1400" dirty="0">
                <a:latin typeface="Courier New" pitchFamily="49" charset="0"/>
              </a:rPr>
              <a:t>		  </a:t>
            </a:r>
            <a:r>
              <a:rPr lang="en-US" altLang="en-US" sz="1400" dirty="0" err="1">
                <a:latin typeface="Courier New" pitchFamily="49" charset="0"/>
              </a:rPr>
              <a:t>System.out.println</a:t>
            </a:r>
            <a:r>
              <a:rPr lang="en-US" altLang="en-US" sz="1400" dirty="0">
                <a:latin typeface="Courier New" pitchFamily="49" charset="0"/>
              </a:rPr>
              <a:t>();</a:t>
            </a:r>
          </a:p>
          <a:p>
            <a:pPr algn="l" eaLnBrk="1" hangingPunct="1">
              <a:spcBef>
                <a:spcPct val="0"/>
              </a:spcBef>
            </a:pPr>
            <a:endParaRPr lang="en-US" altLang="en-US" sz="1400" dirty="0">
              <a:latin typeface="Courier New" pitchFamily="49" charset="0"/>
            </a:endParaRPr>
          </a:p>
          <a:p>
            <a:pPr algn="l" eaLnBrk="1" hangingPunct="1">
              <a:spcBef>
                <a:spcPct val="0"/>
              </a:spcBef>
            </a:pPr>
            <a:r>
              <a:rPr lang="en-US" altLang="en-US" sz="1400" dirty="0">
                <a:latin typeface="Courier New" pitchFamily="49" charset="0"/>
              </a:rPr>
              <a:t>		  </a:t>
            </a:r>
            <a:r>
              <a:rPr lang="en-US" altLang="en-US" sz="1400" dirty="0" err="1">
                <a:latin typeface="Courier New" pitchFamily="49" charset="0"/>
              </a:rPr>
              <a:t>System.out.println</a:t>
            </a:r>
            <a:r>
              <a:rPr lang="en-US" altLang="en-US" sz="1400" dirty="0">
                <a:latin typeface="Courier New" pitchFamily="49" charset="0"/>
              </a:rPr>
              <a:t>( “x is “ + x + “ and y is “ + y );</a:t>
            </a:r>
          </a:p>
          <a:p>
            <a:pPr algn="l" eaLnBrk="1" hangingPunct="1">
              <a:spcBef>
                <a:spcPct val="0"/>
              </a:spcBef>
            </a:pPr>
            <a:endParaRPr lang="en-US" altLang="en-US" sz="1400" dirty="0">
              <a:latin typeface="Courier New" pitchFamily="49" charset="0"/>
            </a:endParaRPr>
          </a:p>
          <a:p>
            <a:pPr algn="l" eaLnBrk="1" hangingPunct="1">
              <a:spcBef>
                <a:spcPct val="0"/>
              </a:spcBef>
            </a:pPr>
            <a:r>
              <a:rPr lang="en-US" altLang="en-US" sz="1400" dirty="0">
                <a:latin typeface="Courier New" pitchFamily="49" charset="0"/>
              </a:rPr>
              <a:t>		  </a:t>
            </a:r>
            <a:r>
              <a:rPr lang="en-US" altLang="en-US" sz="1400" dirty="0" err="1">
                <a:latin typeface="Courier New" pitchFamily="49" charset="0"/>
              </a:rPr>
              <a:t>System.out.println</a:t>
            </a:r>
            <a:r>
              <a:rPr lang="en-US" altLang="en-US" sz="1400" dirty="0">
                <a:latin typeface="Courier New" pitchFamily="49" charset="0"/>
              </a:rPr>
              <a:t>( “x + y is “ + x + y );	</a:t>
            </a:r>
          </a:p>
          <a:p>
            <a:pPr algn="l" eaLnBrk="1" hangingPunct="1">
              <a:spcBef>
                <a:spcPct val="0"/>
              </a:spcBef>
            </a:pPr>
            <a:r>
              <a:rPr lang="en-US" altLang="en-US" sz="1400" dirty="0">
                <a:latin typeface="Courier New" pitchFamily="49" charset="0"/>
              </a:rPr>
              <a:t>		</a:t>
            </a:r>
          </a:p>
          <a:p>
            <a:pPr algn="l" eaLnBrk="1" hangingPunct="1">
              <a:spcBef>
                <a:spcPct val="0"/>
              </a:spcBef>
            </a:pPr>
            <a:r>
              <a:rPr lang="en-US" altLang="en-US" sz="1400" dirty="0">
                <a:latin typeface="Courier New" pitchFamily="49" charset="0"/>
              </a:rPr>
              <a:t>	 }</a:t>
            </a:r>
          </a:p>
          <a:p>
            <a:pPr algn="l" eaLnBrk="1" hangingPunct="1">
              <a:spcBef>
                <a:spcPct val="0"/>
              </a:spcBef>
            </a:pPr>
            <a:r>
              <a:rPr lang="en-US" altLang="en-US" sz="1400" dirty="0">
                <a:latin typeface="Courier New" pitchFamily="49" charset="0"/>
              </a:rPr>
              <a:t>}</a:t>
            </a:r>
          </a:p>
          <a:p>
            <a:pPr algn="l" eaLnBrk="1" hangingPunct="1">
              <a:spcBef>
                <a:spcPct val="0"/>
              </a:spcBef>
            </a:pPr>
            <a:endParaRPr lang="en-US" altLang="en-US" sz="1400" dirty="0">
              <a:latin typeface="Courier New" pitchFamily="49" charset="0"/>
            </a:endParaRPr>
          </a:p>
          <a:p>
            <a:pPr algn="l" eaLnBrk="1" hangingPunct="1">
              <a:spcBef>
                <a:spcPct val="0"/>
              </a:spcBef>
            </a:pPr>
            <a:endParaRPr lang="en-US" altLang="en-US" sz="1400" dirty="0">
              <a:latin typeface="Courier New" pitchFamily="49" charset="0"/>
            </a:endParaRPr>
          </a:p>
        </p:txBody>
      </p:sp>
      <p:sp>
        <p:nvSpPr>
          <p:cNvPr id="8" name="Text Box 5">
            <a:extLst>
              <a:ext uri="{FF2B5EF4-FFF2-40B4-BE49-F238E27FC236}">
                <a16:creationId xmlns:a16="http://schemas.microsoft.com/office/drawing/2014/main" id="{8F9785E1-389A-C051-AFA9-C3162CC77A49}"/>
              </a:ext>
            </a:extLst>
          </p:cNvPr>
          <p:cNvSpPr txBox="1">
            <a:spLocks noChangeArrowheads="1"/>
          </p:cNvSpPr>
          <p:nvPr/>
        </p:nvSpPr>
        <p:spPr bwMode="auto">
          <a:xfrm>
            <a:off x="4876800" y="5227988"/>
            <a:ext cx="44195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r>
              <a:rPr lang="en-US" altLang="en-US" sz="1400" dirty="0">
                <a:solidFill>
                  <a:srgbClr val="0000FF"/>
                </a:solidFill>
              </a:rPr>
              <a:t>+ concatenates parts of the string</a:t>
            </a:r>
          </a:p>
        </p:txBody>
      </p:sp>
      <p:sp>
        <p:nvSpPr>
          <p:cNvPr id="9" name="Line 7">
            <a:extLst>
              <a:ext uri="{FF2B5EF4-FFF2-40B4-BE49-F238E27FC236}">
                <a16:creationId xmlns:a16="http://schemas.microsoft.com/office/drawing/2014/main" id="{508DECBD-9E28-C68D-E1F3-801989F7CC90}"/>
              </a:ext>
            </a:extLst>
          </p:cNvPr>
          <p:cNvSpPr>
            <a:spLocks noChangeShapeType="1"/>
          </p:cNvSpPr>
          <p:nvPr/>
        </p:nvSpPr>
        <p:spPr bwMode="auto">
          <a:xfrm flipV="1">
            <a:off x="6781800" y="4572000"/>
            <a:ext cx="0" cy="533400"/>
          </a:xfrm>
          <a:prstGeom prst="line">
            <a:avLst/>
          </a:prstGeom>
          <a:noFill/>
          <a:ln w="254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solidFill>
                <a:srgbClr val="0000FF"/>
              </a:solidFill>
            </a:endParaRPr>
          </a:p>
        </p:txBody>
      </p:sp>
      <p:sp>
        <p:nvSpPr>
          <p:cNvPr id="10" name="Line 8">
            <a:extLst>
              <a:ext uri="{FF2B5EF4-FFF2-40B4-BE49-F238E27FC236}">
                <a16:creationId xmlns:a16="http://schemas.microsoft.com/office/drawing/2014/main" id="{1B4A9DBF-CA9F-7274-AC58-94D7D180C03B}"/>
              </a:ext>
            </a:extLst>
          </p:cNvPr>
          <p:cNvSpPr>
            <a:spLocks noChangeShapeType="1"/>
          </p:cNvSpPr>
          <p:nvPr/>
        </p:nvSpPr>
        <p:spPr bwMode="auto">
          <a:xfrm flipV="1">
            <a:off x="6291942" y="4572000"/>
            <a:ext cx="0" cy="533400"/>
          </a:xfrm>
          <a:prstGeom prst="line">
            <a:avLst/>
          </a:prstGeom>
          <a:noFill/>
          <a:ln w="254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solidFill>
                <a:srgbClr val="0000FF"/>
              </a:solidFill>
            </a:endParaRPr>
          </a:p>
        </p:txBody>
      </p:sp>
    </p:spTree>
    <p:extLst>
      <p:ext uri="{BB962C8B-B14F-4D97-AF65-F5344CB8AC3E}">
        <p14:creationId xmlns:p14="http://schemas.microsoft.com/office/powerpoint/2010/main" val="6107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Output Basics</a:t>
            </a:r>
          </a:p>
        </p:txBody>
      </p:sp>
      <p:sp>
        <p:nvSpPr>
          <p:cNvPr id="3" name="Text Placeholder 2"/>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35EA0E6-7ABF-0560-8B69-264F9CA40119}"/>
              </a:ext>
            </a:extLst>
          </p:cNvPr>
          <p:cNvPicPr>
            <a:picLocks noChangeAspect="1"/>
          </p:cNvPicPr>
          <p:nvPr/>
        </p:nvPicPr>
        <p:blipFill>
          <a:blip r:embed="rId2"/>
          <a:stretch>
            <a:fillRect/>
          </a:stretch>
        </p:blipFill>
        <p:spPr>
          <a:xfrm>
            <a:off x="1843067" y="2014527"/>
            <a:ext cx="5457865" cy="2828946"/>
          </a:xfrm>
          <a:prstGeom prst="rect">
            <a:avLst/>
          </a:prstGeom>
        </p:spPr>
      </p:pic>
    </p:spTree>
    <p:extLst>
      <p:ext uri="{BB962C8B-B14F-4D97-AF65-F5344CB8AC3E}">
        <p14:creationId xmlns:p14="http://schemas.microsoft.com/office/powerpoint/2010/main" val="271436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Output Basics</a:t>
            </a:r>
          </a:p>
        </p:txBody>
      </p:sp>
      <p:sp>
        <p:nvSpPr>
          <p:cNvPr id="3" name="Text Placeholder 2"/>
          <p:cNvSpPr>
            <a:spLocks noGrp="1"/>
          </p:cNvSpPr>
          <p:nvPr>
            <p:ph type="body" sz="quarter" idx="10"/>
          </p:nvPr>
        </p:nvSpPr>
        <p:spPr/>
        <p:txBody>
          <a:bodyPr/>
          <a:lstStyle/>
          <a:p>
            <a:endParaRPr lang="en-US"/>
          </a:p>
        </p:txBody>
      </p:sp>
      <p:sp>
        <p:nvSpPr>
          <p:cNvPr id="7" name="Text Box 4">
            <a:extLst>
              <a:ext uri="{FF2B5EF4-FFF2-40B4-BE49-F238E27FC236}">
                <a16:creationId xmlns:a16="http://schemas.microsoft.com/office/drawing/2014/main" id="{F141E0DC-91CA-FF03-A685-7D131032BD1D}"/>
              </a:ext>
            </a:extLst>
          </p:cNvPr>
          <p:cNvSpPr txBox="1">
            <a:spLocks noChangeArrowheads="1"/>
          </p:cNvSpPr>
          <p:nvPr/>
        </p:nvSpPr>
        <p:spPr bwMode="auto">
          <a:xfrm>
            <a:off x="685800" y="1981212"/>
            <a:ext cx="8001000" cy="3785652"/>
          </a:xfrm>
          <a:prstGeom prst="rect">
            <a:avLst/>
          </a:prstGeom>
          <a:solidFill>
            <a:schemeClr val="bg1">
              <a:lumMod val="95000"/>
            </a:schemeClr>
          </a:solidFill>
          <a:ln>
            <a:noFill/>
          </a:ln>
          <a:effec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eaLnBrk="1" hangingPunct="1">
              <a:spcBef>
                <a:spcPct val="0"/>
              </a:spcBef>
            </a:pPr>
            <a:r>
              <a:rPr lang="en-US" altLang="en-US" sz="1600" dirty="0">
                <a:solidFill>
                  <a:srgbClr val="000000"/>
                </a:solidFill>
                <a:latin typeface="Courier New" pitchFamily="49" charset="0"/>
              </a:rPr>
              <a:t>public class OutputDemo3</a:t>
            </a:r>
          </a:p>
          <a:p>
            <a:pPr algn="l" eaLnBrk="1" hangingPunct="1">
              <a:spcBef>
                <a:spcPct val="0"/>
              </a:spcBef>
            </a:pPr>
            <a:r>
              <a:rPr lang="en-US" altLang="en-US" sz="1600" dirty="0">
                <a:solidFill>
                  <a:srgbClr val="000000"/>
                </a:solidFill>
                <a:latin typeface="Courier New" pitchFamily="49" charset="0"/>
              </a:rPr>
              <a:t>{</a:t>
            </a:r>
          </a:p>
          <a:p>
            <a:pPr algn="l" eaLnBrk="1" hangingPunct="1">
              <a:spcBef>
                <a:spcPct val="0"/>
              </a:spcBef>
            </a:pPr>
            <a:r>
              <a:rPr lang="en-US" altLang="en-US" sz="1600" dirty="0">
                <a:solidFill>
                  <a:srgbClr val="000000"/>
                </a:solidFill>
                <a:latin typeface="Courier New" pitchFamily="49" charset="0"/>
              </a:rPr>
              <a:t>	 public static void main( String [] </a:t>
            </a:r>
            <a:r>
              <a:rPr lang="en-US" altLang="en-US" sz="1600" dirty="0" err="1">
                <a:solidFill>
                  <a:srgbClr val="000000"/>
                </a:solidFill>
                <a:latin typeface="Courier New" pitchFamily="49" charset="0"/>
              </a:rPr>
              <a:t>args</a:t>
            </a: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int</a:t>
            </a:r>
            <a:r>
              <a:rPr lang="en-US" altLang="en-US" sz="1600" dirty="0">
                <a:solidFill>
                  <a:srgbClr val="000000"/>
                </a:solidFill>
                <a:latin typeface="Courier New" pitchFamily="49" charset="0"/>
              </a:rPr>
              <a:t> x = 10;</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int</a:t>
            </a:r>
            <a:r>
              <a:rPr lang="en-US" altLang="en-US" sz="1600" dirty="0">
                <a:solidFill>
                  <a:srgbClr val="000000"/>
                </a:solidFill>
                <a:latin typeface="Courier New" pitchFamily="49" charset="0"/>
              </a:rPr>
              <a:t> y = 20;</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a:t>
            </a:r>
          </a:p>
          <a:p>
            <a:pPr algn="l" eaLnBrk="1" hangingPunct="1">
              <a:spcBef>
                <a:spcPct val="0"/>
              </a:spcBef>
            </a:pPr>
            <a:endParaRPr lang="en-US" altLang="en-US" sz="1600" dirty="0">
              <a:solidFill>
                <a:srgbClr val="000000"/>
              </a:solidFill>
              <a:latin typeface="Courier New" pitchFamily="49" charset="0"/>
            </a:endParaRP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 “x + y is “ + x + y );	</a:t>
            </a:r>
          </a:p>
          <a:p>
            <a:pPr algn="l" eaLnBrk="1" hangingPunct="1">
              <a:spcBef>
                <a:spcPct val="0"/>
              </a:spcBef>
            </a:pPr>
            <a:endParaRPr lang="en-US" altLang="en-US" sz="1600" dirty="0">
              <a:solidFill>
                <a:srgbClr val="000000"/>
              </a:solidFill>
              <a:latin typeface="Courier New" pitchFamily="49" charset="0"/>
            </a:endParaRP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 “x + y is “ + ( x + y )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a:t>
            </a:r>
          </a:p>
        </p:txBody>
      </p:sp>
      <p:sp>
        <p:nvSpPr>
          <p:cNvPr id="8" name="Text Box 5">
            <a:extLst>
              <a:ext uri="{FF2B5EF4-FFF2-40B4-BE49-F238E27FC236}">
                <a16:creationId xmlns:a16="http://schemas.microsoft.com/office/drawing/2014/main" id="{9B945D3D-8633-74A4-F75D-1BF63CB6D434}"/>
              </a:ext>
            </a:extLst>
          </p:cNvPr>
          <p:cNvSpPr txBox="1">
            <a:spLocks noChangeArrowheads="1"/>
          </p:cNvSpPr>
          <p:nvPr/>
        </p:nvSpPr>
        <p:spPr bwMode="auto">
          <a:xfrm>
            <a:off x="5105400" y="5683250"/>
            <a:ext cx="4038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r>
              <a:rPr lang="en-US" altLang="en-US" dirty="0">
                <a:solidFill>
                  <a:srgbClr val="0000FF"/>
                </a:solidFill>
              </a:rPr>
              <a:t>Parentheses around x + y causes the compiler to perform numerical addition</a:t>
            </a:r>
          </a:p>
        </p:txBody>
      </p:sp>
      <p:sp>
        <p:nvSpPr>
          <p:cNvPr id="9" name="Line 7">
            <a:extLst>
              <a:ext uri="{FF2B5EF4-FFF2-40B4-BE49-F238E27FC236}">
                <a16:creationId xmlns:a16="http://schemas.microsoft.com/office/drawing/2014/main" id="{652BCECF-97B3-AECB-07C9-C04C8377D045}"/>
              </a:ext>
            </a:extLst>
          </p:cNvPr>
          <p:cNvSpPr>
            <a:spLocks noChangeShapeType="1"/>
          </p:cNvSpPr>
          <p:nvPr/>
        </p:nvSpPr>
        <p:spPr bwMode="auto">
          <a:xfrm flipV="1">
            <a:off x="7086600" y="5056437"/>
            <a:ext cx="0" cy="533400"/>
          </a:xfrm>
          <a:prstGeom prst="line">
            <a:avLst/>
          </a:prstGeom>
          <a:noFill/>
          <a:ln w="254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9">
            <a:extLst>
              <a:ext uri="{FF2B5EF4-FFF2-40B4-BE49-F238E27FC236}">
                <a16:creationId xmlns:a16="http://schemas.microsoft.com/office/drawing/2014/main" id="{9DAD6DDD-D154-3E7F-29B2-CDD450A79C7B}"/>
              </a:ext>
            </a:extLst>
          </p:cNvPr>
          <p:cNvSpPr txBox="1">
            <a:spLocks noChangeArrowheads="1"/>
          </p:cNvSpPr>
          <p:nvPr/>
        </p:nvSpPr>
        <p:spPr bwMode="auto">
          <a:xfrm>
            <a:off x="5970837" y="3149390"/>
            <a:ext cx="24111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eaLnBrk="1" hangingPunct="1"/>
            <a:r>
              <a:rPr lang="en-US" altLang="en-US" i="1" dirty="0">
                <a:solidFill>
                  <a:srgbClr val="0000FF"/>
                </a:solidFill>
              </a:rPr>
              <a:t>result is: x + y is 1020</a:t>
            </a:r>
          </a:p>
        </p:txBody>
      </p:sp>
      <p:sp>
        <p:nvSpPr>
          <p:cNvPr id="11" name="Line 10">
            <a:extLst>
              <a:ext uri="{FF2B5EF4-FFF2-40B4-BE49-F238E27FC236}">
                <a16:creationId xmlns:a16="http://schemas.microsoft.com/office/drawing/2014/main" id="{5497D47E-0776-3E87-BB5F-4AA0072C465C}"/>
              </a:ext>
            </a:extLst>
          </p:cNvPr>
          <p:cNvSpPr>
            <a:spLocks noChangeShapeType="1"/>
          </p:cNvSpPr>
          <p:nvPr/>
        </p:nvSpPr>
        <p:spPr bwMode="auto">
          <a:xfrm>
            <a:off x="7315200" y="3548760"/>
            <a:ext cx="0" cy="609600"/>
          </a:xfrm>
          <a:prstGeom prst="line">
            <a:avLst/>
          </a:prstGeom>
          <a:noFill/>
          <a:ln w="254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93143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C855-5FB0-7A31-7327-2A735277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A2AB8-0A6E-E735-91BE-C0A5876B897D}"/>
              </a:ext>
            </a:extLst>
          </p:cNvPr>
          <p:cNvSpPr>
            <a:spLocks noGrp="1"/>
          </p:cNvSpPr>
          <p:nvPr>
            <p:ph type="title"/>
          </p:nvPr>
        </p:nvSpPr>
        <p:spPr/>
        <p:txBody>
          <a:bodyPr>
            <a:noAutofit/>
          </a:bodyPr>
          <a:lstStyle/>
          <a:p>
            <a:r>
              <a:rPr lang="en-US" sz="3200" dirty="0"/>
              <a:t>Compile &amp; Run This Program</a:t>
            </a:r>
          </a:p>
        </p:txBody>
      </p:sp>
      <p:sp>
        <p:nvSpPr>
          <p:cNvPr id="3" name="Text Placeholder 2">
            <a:extLst>
              <a:ext uri="{FF2B5EF4-FFF2-40B4-BE49-F238E27FC236}">
                <a16:creationId xmlns:a16="http://schemas.microsoft.com/office/drawing/2014/main" id="{3A5E119D-9A0D-B1D2-2613-DC13EFAAE0FE}"/>
              </a:ext>
            </a:extLst>
          </p:cNvPr>
          <p:cNvSpPr>
            <a:spLocks noGrp="1"/>
          </p:cNvSpPr>
          <p:nvPr>
            <p:ph type="body" sz="quarter" idx="10"/>
          </p:nvPr>
        </p:nvSpPr>
        <p:spPr/>
        <p:txBody>
          <a:bodyPr/>
          <a:lstStyle/>
          <a:p>
            <a:endParaRPr lang="en-US"/>
          </a:p>
        </p:txBody>
      </p:sp>
      <p:sp>
        <p:nvSpPr>
          <p:cNvPr id="4" name="Text Box 5">
            <a:extLst>
              <a:ext uri="{FF2B5EF4-FFF2-40B4-BE49-F238E27FC236}">
                <a16:creationId xmlns:a16="http://schemas.microsoft.com/office/drawing/2014/main" id="{9EE9480C-E3C6-D479-4A46-FD120E5A4AB6}"/>
              </a:ext>
            </a:extLst>
          </p:cNvPr>
          <p:cNvSpPr txBox="1">
            <a:spLocks noChangeArrowheads="1"/>
          </p:cNvSpPr>
          <p:nvPr/>
        </p:nvSpPr>
        <p:spPr bwMode="auto">
          <a:xfrm>
            <a:off x="685800" y="2062857"/>
            <a:ext cx="8001000" cy="3785652"/>
          </a:xfrm>
          <a:prstGeom prst="rect">
            <a:avLst/>
          </a:prstGeom>
          <a:solidFill>
            <a:schemeClr val="bg1">
              <a:lumMod val="95000"/>
            </a:schemeClr>
          </a:solidFill>
          <a:ln>
            <a:noFill/>
          </a:ln>
          <a:effec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eaLnBrk="1" hangingPunct="1">
              <a:spcBef>
                <a:spcPct val="0"/>
              </a:spcBef>
            </a:pPr>
            <a:r>
              <a:rPr lang="en-US" altLang="en-US" sz="1600" dirty="0">
                <a:solidFill>
                  <a:srgbClr val="000000"/>
                </a:solidFill>
                <a:latin typeface="Courier New" pitchFamily="49" charset="0"/>
              </a:rPr>
              <a:t>public class OutputDemo3</a:t>
            </a:r>
          </a:p>
          <a:p>
            <a:pPr algn="l" eaLnBrk="1" hangingPunct="1">
              <a:spcBef>
                <a:spcPct val="0"/>
              </a:spcBef>
            </a:pPr>
            <a:r>
              <a:rPr lang="en-US" altLang="en-US" sz="1600" dirty="0">
                <a:solidFill>
                  <a:srgbClr val="000000"/>
                </a:solidFill>
                <a:latin typeface="Courier New" pitchFamily="49" charset="0"/>
              </a:rPr>
              <a:t>{</a:t>
            </a:r>
          </a:p>
          <a:p>
            <a:pPr algn="l" eaLnBrk="1" hangingPunct="1">
              <a:spcBef>
                <a:spcPct val="0"/>
              </a:spcBef>
            </a:pPr>
            <a:r>
              <a:rPr lang="en-US" altLang="en-US" sz="1600" dirty="0">
                <a:solidFill>
                  <a:srgbClr val="000000"/>
                </a:solidFill>
                <a:latin typeface="Courier New" pitchFamily="49" charset="0"/>
              </a:rPr>
              <a:t>	 public static void main( String [] </a:t>
            </a:r>
            <a:r>
              <a:rPr lang="en-US" altLang="en-US" sz="1600" dirty="0" err="1">
                <a:solidFill>
                  <a:srgbClr val="000000"/>
                </a:solidFill>
                <a:latin typeface="Courier New" pitchFamily="49" charset="0"/>
              </a:rPr>
              <a:t>args</a:t>
            </a: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int</a:t>
            </a:r>
            <a:r>
              <a:rPr lang="en-US" altLang="en-US" sz="1600" dirty="0">
                <a:solidFill>
                  <a:srgbClr val="000000"/>
                </a:solidFill>
                <a:latin typeface="Courier New" pitchFamily="49" charset="0"/>
              </a:rPr>
              <a:t> x = 10;</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int</a:t>
            </a:r>
            <a:r>
              <a:rPr lang="en-US" altLang="en-US" sz="1600" dirty="0">
                <a:solidFill>
                  <a:srgbClr val="000000"/>
                </a:solidFill>
                <a:latin typeface="Courier New" pitchFamily="49" charset="0"/>
              </a:rPr>
              <a:t> y = 20;</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a:t>
            </a:r>
          </a:p>
          <a:p>
            <a:pPr algn="l" eaLnBrk="1" hangingPunct="1">
              <a:spcBef>
                <a:spcPct val="0"/>
              </a:spcBef>
            </a:pPr>
            <a:endParaRPr lang="en-US" altLang="en-US" sz="1600" dirty="0">
              <a:solidFill>
                <a:srgbClr val="000000"/>
              </a:solidFill>
              <a:latin typeface="Courier New" pitchFamily="49" charset="0"/>
            </a:endParaRP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 “x + y is “ + x + y );	</a:t>
            </a:r>
          </a:p>
          <a:p>
            <a:pPr algn="l" eaLnBrk="1" hangingPunct="1">
              <a:spcBef>
                <a:spcPct val="0"/>
              </a:spcBef>
            </a:pPr>
            <a:endParaRPr lang="en-US" altLang="en-US" sz="1600" dirty="0">
              <a:solidFill>
                <a:srgbClr val="000000"/>
              </a:solidFill>
              <a:latin typeface="Courier New" pitchFamily="49" charset="0"/>
            </a:endParaRPr>
          </a:p>
          <a:p>
            <a:pPr algn="l" eaLnBrk="1" hangingPunct="1">
              <a:spcBef>
                <a:spcPct val="0"/>
              </a:spcBef>
            </a:pPr>
            <a:r>
              <a:rPr lang="en-US" altLang="en-US" sz="1600" dirty="0">
                <a:solidFill>
                  <a:srgbClr val="000000"/>
                </a:solidFill>
                <a:latin typeface="Courier New" pitchFamily="49" charset="0"/>
              </a:rPr>
              <a:t>		  </a:t>
            </a:r>
            <a:r>
              <a:rPr lang="en-US" altLang="en-US" sz="1600" dirty="0" err="1">
                <a:solidFill>
                  <a:srgbClr val="000000"/>
                </a:solidFill>
                <a:latin typeface="Courier New" pitchFamily="49" charset="0"/>
              </a:rPr>
              <a:t>System.out.println</a:t>
            </a:r>
            <a:r>
              <a:rPr lang="en-US" altLang="en-US" sz="1600" dirty="0">
                <a:solidFill>
                  <a:srgbClr val="000000"/>
                </a:solidFill>
                <a:latin typeface="Courier New" pitchFamily="49" charset="0"/>
              </a:rPr>
              <a:t>( “x + y is “ + ( x + y )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	 }</a:t>
            </a:r>
          </a:p>
          <a:p>
            <a:pPr algn="l" eaLnBrk="1" hangingPunct="1">
              <a:spcBef>
                <a:spcPct val="0"/>
              </a:spcBef>
            </a:pPr>
            <a:r>
              <a:rPr lang="en-US" altLang="en-US" sz="1600" dirty="0">
                <a:solidFill>
                  <a:srgbClr val="000000"/>
                </a:solidFill>
                <a:latin typeface="Courier New" pitchFamily="49" charset="0"/>
              </a:rPr>
              <a:t>}</a:t>
            </a:r>
          </a:p>
        </p:txBody>
      </p:sp>
    </p:spTree>
    <p:extLst>
      <p:ext uri="{BB962C8B-B14F-4D97-AF65-F5344CB8AC3E}">
        <p14:creationId xmlns:p14="http://schemas.microsoft.com/office/powerpoint/2010/main" val="269308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Sample Program Output</a:t>
            </a:r>
          </a:p>
        </p:txBody>
      </p:sp>
      <p:sp>
        <p:nvSpPr>
          <p:cNvPr id="3" name="Text Placeholder 2"/>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7C55243-875E-006A-AAFD-E46FC653E38F}"/>
              </a:ext>
            </a:extLst>
          </p:cNvPr>
          <p:cNvPicPr>
            <a:picLocks noChangeAspect="1"/>
          </p:cNvPicPr>
          <p:nvPr/>
        </p:nvPicPr>
        <p:blipFill>
          <a:blip r:embed="rId2"/>
          <a:stretch>
            <a:fillRect/>
          </a:stretch>
        </p:blipFill>
        <p:spPr>
          <a:xfrm>
            <a:off x="1847830" y="2005002"/>
            <a:ext cx="5448340" cy="2847996"/>
          </a:xfrm>
          <a:prstGeom prst="rect">
            <a:avLst/>
          </a:prstGeom>
        </p:spPr>
      </p:pic>
    </p:spTree>
    <p:extLst>
      <p:ext uri="{BB962C8B-B14F-4D97-AF65-F5344CB8AC3E}">
        <p14:creationId xmlns:p14="http://schemas.microsoft.com/office/powerpoint/2010/main" val="4261656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SECTOMILLISECCONVERTED" val="1"/>
  <p:tag name="MMPROD_UIDATA" val="&lt;database version=&quot;11.0&quot;&gt;&lt;object type=&quot;1&quot; unique_id=&quot;10001&quot;&gt;&lt;object type=&quot;2&quot; unique_id=&quot;36107&quot;&gt;&lt;object type=&quot;3&quot; unique_id=&quot;36108&quot;&gt;&lt;property id=&quot;20148&quot; value=&quot;5&quot;/&gt;&lt;property id=&quot;20300&quot; value=&quot;Slide 1 - &amp;quot;Developing Internet Systems &amp;amp; Services BU300.700.51 Fall II 2022&amp;quot;&quot;/&gt;&lt;property id=&quot;20307&quot; value=&quot;272&quot;/&gt;&lt;/object&gt;&lt;object type=&quot;3&quot; unique_id=&quot;37303&quot;&gt;&lt;property id=&quot;20148&quot; value=&quot;5&quot;/&gt;&lt;property id=&quot;20300&quot; value=&quot;Slide 4 - &amp;quot;Course Description&amp;quot;&quot;/&gt;&lt;property id=&quot;20307&quot; value=&quot;300&quot;/&gt;&lt;/object&gt;&lt;object type=&quot;3&quot; unique_id=&quot;37572&quot;&gt;&lt;property id=&quot;20148&quot; value=&quot;5&quot;/&gt;&lt;property id=&quot;20300&quot; value=&quot;Slide 3 - &amp;quot;Required Texts &amp;amp; Learning Materials&amp;quot;&quot;/&gt;&lt;property id=&quot;20307&quot; value=&quot;301&quot;/&gt;&lt;/object&gt;&lt;object type=&quot;3&quot; unique_id=&quot;37573&quot;&gt;&lt;property id=&quot;20148&quot; value=&quot;5&quot;/&gt;&lt;property id=&quot;20300&quot; value=&quot;Slide 5 - &amp;quot;Learning Objectives&amp;quot;&quot;/&gt;&lt;property id=&quot;20307&quot; value=&quot;302&quot;/&gt;&lt;/object&gt;&lt;object type=&quot;3&quot; unique_id=&quot;37574&quot;&gt;&lt;property id=&quot;20148&quot; value=&quot;5&quot;/&gt;&lt;property id=&quot;20300&quot; value=&quot;Slide 7 - &amp;quot;Grades &amp;quot;&quot;/&gt;&lt;property id=&quot;20307&quot; value=&quot;303&quot;/&gt;&lt;/object&gt;&lt;object type=&quot;3&quot; unique_id=&quot;60073&quot;&gt;&lt;property id=&quot;20148&quot; value=&quot;5&quot;/&gt;&lt;property id=&quot;20300&quot; value=&quot;Slide 2&quot;/&gt;&lt;property id=&quot;20307&quot; value=&quot;307&quot;/&gt;&lt;/object&gt;&lt;object type=&quot;3&quot; unique_id=&quot;60439&quot;&gt;&lt;property id=&quot;20148&quot; value=&quot;5&quot;/&gt;&lt;property id=&quot;20300&quot; value=&quot;Slide 6 - &amp;quot;Course Overview &amp;quot;&quot;/&gt;&lt;property id=&quot;20307&quot; value=&quot;308&quot;/&gt;&lt;/object&gt;&lt;object type=&quot;3&quot; unique_id=&quot;60722&quot;&gt;&lt;property id=&quot;20148&quot; value=&quot;5&quot;/&gt;&lt;property id=&quot;20300&quot; value=&quot;Slide 9 - &amp;quot;Contact Information &amp;quot;&quot;/&gt;&lt;property id=&quot;20307&quot; value=&quot;310&quot;/&gt;&lt;/object&gt;&lt;object type=&quot;3&quot; unique_id=&quot;61038&quot;&gt;&lt;property id=&quot;20148&quot; value=&quot;5&quot;/&gt;&lt;property id=&quot;20300&quot; value=&quot;Slide 8 - &amp;quot;Grading Weights &amp;quot;&quot;/&gt;&lt;property id=&quot;20307&quot; value=&quot;311&quot;/&gt;&lt;/object&gt;&lt;/object&gt;&lt;object type=&quot;8&quot; unique_id=&quot;36187&quot;&gt;&lt;/object&gt;&lt;/object&gt;&lt;/database&gt;"/>
</p:tagLst>
</file>

<file path=ppt/theme/theme1.xml><?xml version="1.0" encoding="utf-8"?>
<a:theme xmlns:a="http://schemas.openxmlformats.org/drawingml/2006/main" name="Carey_PowerPoint">
  <a:themeElements>
    <a:clrScheme name="Title and Closing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BS Font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itle and Closing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 and Closing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 and Closing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 and Closing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 and Closing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 and Closing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 and Closing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 and Closing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 and Closing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 and Closing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 and Closing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 and Closing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10813</TotalTime>
  <Words>1339</Words>
  <Application>Microsoft Office PowerPoint</Application>
  <PresentationFormat>On-screen Show (4:3)</PresentationFormat>
  <Paragraphs>204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Akzidenz-Grotesk Next Regular</vt:lpstr>
      <vt:lpstr>Arial</vt:lpstr>
      <vt:lpstr>Calibri</vt:lpstr>
      <vt:lpstr>Courier New</vt:lpstr>
      <vt:lpstr>Carey_PowerPoint</vt:lpstr>
      <vt:lpstr>Introduction to Java for Business BU350.700.51 Spring I 2025</vt:lpstr>
      <vt:lpstr>More About println() &amp; print()</vt:lpstr>
      <vt:lpstr>Output Basics</vt:lpstr>
      <vt:lpstr>Output Basics</vt:lpstr>
      <vt:lpstr>Output Basics</vt:lpstr>
      <vt:lpstr>Output Basics</vt:lpstr>
      <vt:lpstr>Output Basics</vt:lpstr>
      <vt:lpstr>Compile &amp; Run This Program</vt:lpstr>
      <vt:lpstr>Sample Program Output</vt:lpstr>
      <vt:lpstr>Escape Sequences</vt:lpstr>
      <vt:lpstr>Displaying Quotation Marks</vt:lpstr>
      <vt:lpstr>Using printf()</vt:lpstr>
      <vt:lpstr>Using printf()</vt:lpstr>
      <vt:lpstr>Sample Program Output</vt:lpstr>
      <vt:lpstr>Getting User Input</vt:lpstr>
      <vt:lpstr>Getting User Input</vt:lpstr>
      <vt:lpstr>Getting User Input</vt:lpstr>
      <vt:lpstr>Getting User Input</vt:lpstr>
      <vt:lpstr>Getting User Input</vt:lpstr>
    </vt:vector>
  </TitlesOfParts>
  <Company>Carey Business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Joseph Demasco</cp:lastModifiedBy>
  <cp:revision>184</cp:revision>
  <cp:lastPrinted>2014-09-08T12:31:43Z</cp:lastPrinted>
  <dcterms:created xsi:type="dcterms:W3CDTF">2013-09-13T14:25:31Z</dcterms:created>
  <dcterms:modified xsi:type="dcterms:W3CDTF">2025-01-10T18:53:51Z</dcterms:modified>
</cp:coreProperties>
</file>